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97623C-7296-407B-8B9F-79C2EDFBE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9B028-129D-4D95-A54E-136A79070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DAE251-8B54-41DD-AC09-E5FCE1CB5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6D6A48-D1D4-4B97-9FFE-664086837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93FFD1-BEFE-492B-A694-046ECC68EB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2FC330-9BE2-4CC5-B77C-552124FB85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B03792-CEF4-42F5-8358-D7FA0FEBFB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AA924-AE0B-452E-B75D-ECA2A44AB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4417FD-30E7-45F2-AB6E-1D7808D7D8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0F844-2A82-48D2-B8B0-2FC2FFCFA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07062-3EE8-4E06-B754-07CC4A131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0202112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生物遗传与表型表达</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遗传物质基础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遗传规律解析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表型表达调控机制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生物进化与多样性产生原因探讨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遗传病诊断与治疗策略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现代生物技术在遗传与表型表达中应用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遗传物质基础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碱基组成与配对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DNA包含四种碱基——腺嘌呤（A）、鸟嘌呤（G）、胸腺嘧啶（T）和胞嘧啶（C），它们通过氢键形成A-T和G-C碱基对。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遗传信息存储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DNA通过特定的碱基排列顺序存储遗传信息，指导生物体的生长、发育和遗传。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DNA双螺旋结构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由两条反向平行的多核苷酸链组成，通过碱基互补配对形成稳定的双螺旋结构。</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DNA结构与功能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基因是控制生物性状的基本遗传单位，通常指编码蛋白质或RNA等具有特定功能产物的DNA片段。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基因具有遗传效应，能够在亲子代之间传递遗传信息；同时基因具有突变性和重组性，为生物进化提供原材料。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基因通过转录和翻译过程，将其编码的遗传信息转化为具有生物活性的蛋白质或RNA分子，实现其生物学功能。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基因表达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基因概念及特点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染色体结构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染色体是细胞核中容易被碱性染料染成深色的物质，主要是由DNA和蛋白质组成。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31250" r="31250"/>
          <a:stretch>
            <a:fillRect/>
          </a:stretch>
        </p:blipFill>
        <p:spPr>
          <a:xfrm>
            <a:off x="-344548"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染色体类型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根据形态和功能的不同，染色体可分为常染色体和性染色体两类。常染色体与生物体的大部分性状相关，而性染色体则与性别决定和性别相关性状有关。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染色体传递</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在细胞分裂过程中，染色体经过复制和分离等过程，确保每个子细胞获得与亲代细胞相同的遗传物质。同时，在减数分裂过程中，同源染色体发生联会和交换等重组现象，增加了后代的遗传多样性。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染色体组成与传递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遗传规律解析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分离定律</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在生物的体细胞中，控制同一性状的遗传因子成对存在，不相融合；在形成配子时，成对的遗传因子发生分离，分离后的遗传因子分别进入不同的配子中，随配子遗传给后代。</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自由组合定律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控制不同性状的遗传因子的分离和组合是互不干扰的；在形成配子时，决定同一性状的成对的遗传因子彼此分离，决定不同性状的遗传因子自由组合。</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基因的连锁和交换定律</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生物体细胞中，位于同一对同源染色体上的等位基因是连锁在一起作为一个遗传单位进行传递的；但在减数分裂过程中，同源染色体上的非姐妹染色单体之间可能发生局部交换，导致位于交换区段的等位基因发生重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孟德尔遗传定律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指基因在结构上发生碱基对组成或排列顺序的改变。基因突变可以发生在个体发育的任何时期，可以发生在细胞内不同的DNA分子上或同一DNA分子的不同部位。基因突变的结果可引起生物体性状发生改变。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基因突变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指在生物体进行有性生殖的过程中，控制不同性状的基因的重新组合。基因重组来源于染色体物质的物理交换，减数分裂前期，每条染色体有4份拷贝，所有的4份拷贝紧密相连，发生联会。这个结构称为二阶体，二阶体的每条染色体单元称为染色单体，染色体物质的两两交换就发生在不一样的染色单体之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基因重组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基因突变与重组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由一对等位基因控制的性状，其遗传方式遵循孟德尔遗传定律。如血型、色盲等。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单基因遗传性状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由多对等位基因共同控制的性状，其遗传方式复杂多变，受环境因素影响较大。如身高、体重等。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多基因遗传性状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由染色体数目或结构异常引起的性状，如唐氏综合征、先天性愚型等。这类性状往往导致严重的先天性缺陷和智力障碍。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染色体异常遗传性状</a:t>
            </a:r>
          </a:p>
        </p:txBody>
      </p:sp>
      <p:pic>
        <p:nvPicPr>
          <p:cNvPr id="9" name="Picture 9"/>
          <p:cNvPicPr>
            <a:picLocks noChangeAspect="1"/>
          </p:cNvPicPr>
          <p:nvPr/>
        </p:nvPicPr>
        <p:blipFill>
          <a:blip r:embed="rId2"/>
          <a:srcRect l="17875" r="17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人类遗传性状分析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表型表达调控机制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58" r="3095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转录水平调控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通过控制转录因子的活性和数量，以及转录复合物的组装和稳定性，实现对基因转录的精确调控。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转录后水平调控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包括mRNA的加工、修饰和转运等过程，以及microRNA等小分子RNA对基因表达的调控作用。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翻译水平调控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通过控制翻译起始、延伸和终止等过程，以及翻译后蛋白质的修饰和定位，实现对蛋白质合成的调控。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基因表达调控层次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通过改变DNA甲基化状态，影响基因转录活性和表达水平，参与细胞分化、发育和疾病发生等过程。</a:t>
            </a:r>
          </a:p>
        </p:txBody>
      </p:sp>
      <p:pic>
        <p:nvPicPr>
          <p:cNvPr id="6" name="Picture 6"/>
          <p:cNvPicPr>
            <a:picLocks noChangeAspect="1"/>
          </p:cNvPicPr>
          <p:nvPr/>
        </p:nvPicPr>
        <p:blipFill>
          <a:blip r:embed="rId2"/>
          <a:srcRect t="11542" b="11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DNA甲基化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通过对组蛋白进行乙酰化、甲基化等修饰，改变染色质结构和基因转录活性，实现对基因表达的调控。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组蛋白修饰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包括microRNA、lncRNA等，通过与靶mRNA结合或调节转录因子活性等方式，参与基因表达的调控过程。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非编码RNA</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表观遗传学在表型表达中作用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https://d.book118.com/168102021127006045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2024-09-26T12:43:46.987</cp:lastPrinted>
  <dcterms:created xsi:type="dcterms:W3CDTF">2024-09-26T04:43:47Z</dcterms:created>
  <dcterms:modified xsi:type="dcterms:W3CDTF">2024-09-26T04:43:48Z</dcterms:modified>
</cp:coreProperties>
</file>