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171B44-971A-4CAB-8E30-3506F3855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01CC48-3CBB-4189-8CC4-62D584D0D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771092-7F9F-482D-A83D-F7784CCFF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E82AD6-DA9E-459C-A269-75A3477804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31C673-4647-4869-91DC-3CD1AD257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32BCDD-0DC5-416A-B055-5DC1ADAF3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9F9D3E-4C23-46D2-A8F8-13F846BC97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10A2B4-48D7-4D3C-8A2E-649CCCD21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FEA662-5543-4EBA-B1F6-D1D2AEAB2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3A3FDE-06EF-4EFB-9607-4A1EB19E6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D82511-FA59-4D5A-B7CE-164410F5D6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103047020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工业产品质量安全与产业发展的关系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工业产品质量安全概述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产业发展对工业产品质量安全的影响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工业产品质量安全对产业发展的作用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工业产品质量安全与产业发展的互动关系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工业产品质量安全与产业发展面临的挑战与对策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93" r="2189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工业产品质量安全是产业发展的基石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高质量的工业产品是产业持续、健康发展的基础，对于提升产业竞争力、保障消费者权益具有重要意义。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产业发展对工业产品质量安全提出更高要求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随着产业结构的优化升级和消费者需求的多样化，工业产品质量安全面临更多挑战，需要不断适应新的市场环境和技术要求。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125" r="1212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通过深入分析工业产品质量安全与产业发展的关系，探讨提升工业产品质量安全的有效途径，为相关企业和政府部门提供决策参考。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如何有效保障工业产品质量安全，促进产业健康发展？如何适应产业发展对工业产品质量安全提出的新要求？如何构建完善的工业产品质量安全监管体系，提升监管效能？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工业产品质量安全概述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工业产品是指在工业生产过程中，通过加工、制造、组装等工艺流程所生产出的各种产品，包括机械设备、电子产品、化工产品、轻工产品等。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工业产品定义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的性质、用途和生产工艺等特点，工业产品可分为重工业产品和轻工业产品两大类。重工业产品主要包括钢铁、煤炭、石油、电力等基础工业产品和大型机械设备、汽车、船舶等制造业产品；轻工业产品则包括食品、纺织、家居用品、日用化学品等与人们日常生活密切相关的产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工业产品分类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工业产品定义及分类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质量安全标准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工业产品的质量安全，国家和行业制定了一系列质量安全标准，包括产品质量标准、安全卫生标准、环保标准等。这些标准对产品的设计、生产、检验等环节都提出了明确要求，是评价工业产品质量安全的重要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法规政策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和地方政府还制定了相关法律法规和政策，对工业产品质量安全进行监管和管理，如《产品质量法》、《消费者权益保护法》等。这些法规政策规定了生产者和销售者的责任和义务，同时也保障了消费者的合法权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质量安全标准与法规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近年来，我国工业产品质量安全水平不断提升，但仍然存在一些问题，如部分企业质量安全意识不强、产品质量不稳定、监管体系不完善等。同时，一些新兴行业和领域的产品质量安全风险也在逐渐显现。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国外现状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工业产品质量安全方面具有较高的水平，其法律法规和标准体系相对完善，企业的质量安全意识也较强。然而，随着全球化进程的加速和新兴市场的崛起，一些发展中国家和地区的工业产品质量安全问题也日益突出，需要加强国际合作和交流共同应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国内外工业产品质量安全现状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产业发展对工业产品质量安全的影响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产业结构升级要求产品质量提升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随着产业结构从劳动密集型向技术密集型、知识密集型转变，对工业产品的质量安全要求也越来越高，需要不断提升产品的技术含量和附加值。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产业链协同对质量安全的要求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在产业链上下游企业协同发展的过程中，任何一个环节的质量问题都可能对整个产业链造成不良影响，因此要求各环节都要严格控制质量，确保整个产业链的质量安全。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000" r="21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产业结构优化升级对质量安全的要求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技术创新对质量安全的影响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技术创新可以改进生产工艺、提高生产效率，同时也有助于提升产品的性能和质量，满足市场和消费者的更高需求。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新技术提升产品质量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随着技术的发展，相关的技术标准也在不断更新和完善，为工业产品质量安全提供了有力保障。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技术标准对质量安全的保障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https://d.book118.com/168103047020006033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2024-09-10T23:02:25.931</cp:lastPrinted>
  <dcterms:created xsi:type="dcterms:W3CDTF">2024-09-10T15:02:25Z</dcterms:created>
  <dcterms:modified xsi:type="dcterms:W3CDTF">2024-09-10T15:02:28Z</dcterms:modified>
</cp:coreProperties>
</file>