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7558B-A2AD-4FD5-8A62-491E57E03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694E5-4CA9-4033-862C-8E47ED0F8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C99B9F-EC45-40A4-9669-EE04CA573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EC05B2-CB04-4DB9-BE9B-5A2E4475F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865E75-6F52-4FC9-AC4C-DDB8AE3BF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3C6BDE-16AC-4DCC-83D4-AD6CE6978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646CBB-6D63-453A-AEF1-7117547B0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0A6564-F53C-457E-A800-8DBE47C70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84435D-D414-4432-A97C-742F91C75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22FA25-D61C-4750-A0AA-29574199A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A600C7-3040-4B1D-9A80-EB3A64C5C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0314103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《土建基础知识》ppt课件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土建基本要素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土建设计与规划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土建施工与管理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土建法规与规范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土建案例分析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土建是指土木建筑工程，涵盖了建筑、结构、给排水、暖通、电气等多个专业领域。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土建工程具有综合性、系统性、实践性等特点，需要综合考虑多种因素，包括技术、经济、环境、安全等方面。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土建是经济发展的重要支柱，为城市建设和社会发展提供了基础保障。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民生福祉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土建工程直接关系到人们的生产生活，如住房、交通、公共设施等。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安全与环保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土建工程需要遵循安全规范和环保要求，保障人民生命财产安全和生态环境健康。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土建的重要性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25622" y="1610913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233524" y="1626467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98430" y="1642250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土建的历史与发展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094842" y="3656692"/>
            <a:ext cx="3286271" cy="490334"/>
            <a:chOff x="1094842" y="3656692"/>
            <a:chExt cx="3286271" cy="490334"/>
          </a:xfrm>
        </p:grpSpPr>
        <p:sp>
          <p:nvSpPr>
            <p:cNvPr id="28" name="TextBox 28"/>
            <p:cNvSpPr txBox="1"/>
            <p:nvPr/>
          </p:nvSpPr>
          <p:spPr>
            <a:xfrm>
              <a:off x="1094842" y="3656692"/>
              <a:ext cx="3286271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古代土建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138418" y="4258816"/>
            <a:ext cx="3286271" cy="1875094"/>
            <a:chOff x="1138418" y="4258816"/>
            <a:chExt cx="3286271" cy="1875094"/>
          </a:xfrm>
        </p:grpSpPr>
        <p:sp>
          <p:nvSpPr>
            <p:cNvPr id="30" name="TextBox 30"/>
            <p:cNvSpPr txBox="1"/>
            <p:nvPr/>
          </p:nvSpPr>
          <p:spPr>
            <a:xfrm>
              <a:off x="1138418" y="425881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古代的土建工程主要以石材、木材等自然材料为主，如金字塔、长城等。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4472363" y="3656692"/>
            <a:ext cx="3286271" cy="490334"/>
            <a:chOff x="4472363" y="3656692"/>
            <a:chExt cx="3286271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4472363" y="3656692"/>
              <a:ext cx="3286271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近代土建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15940" y="4258816"/>
            <a:ext cx="3286271" cy="1875094"/>
            <a:chOff x="4515940" y="4258816"/>
            <a:chExt cx="3286271" cy="1875094"/>
          </a:xfrm>
        </p:grpSpPr>
        <p:sp>
          <p:nvSpPr>
            <p:cNvPr id="34" name="TextBox 34"/>
            <p:cNvSpPr txBox="1"/>
            <p:nvPr/>
          </p:nvSpPr>
          <p:spPr>
            <a:xfrm>
              <a:off x="4515940" y="425881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随着工业革命的发展，土建工程开始大量使用混凝土、钢铁等现代材料，出现了高层建筑、大跨度结构等复杂工程。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850924" y="3656692"/>
            <a:ext cx="3264661" cy="490334"/>
            <a:chOff x="7850924" y="3656692"/>
            <a:chExt cx="3264661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850924" y="3656692"/>
              <a:ext cx="3264661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现代土建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94501" y="4258816"/>
            <a:ext cx="3286271" cy="1875094"/>
            <a:chOff x="7894501" y="4258816"/>
            <a:chExt cx="3286271" cy="1875094"/>
          </a:xfrm>
        </p:grpSpPr>
        <p:sp>
          <p:nvSpPr>
            <p:cNvPr id="38" name="TextBox 38"/>
            <p:cNvSpPr txBox="1"/>
            <p:nvPr/>
          </p:nvSpPr>
          <p:spPr>
            <a:xfrm>
              <a:off x="7894501" y="425881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现代的土建工程注重绿色、智能、可持续等方面的发展，如绿色建筑、智能交通等。同时，随着科技的不断进步，BIM技术、装配式建筑等新型土建技术也不断涌现。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土建基本要素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介绍常见的建筑结构类型，如框架结构、剪力墙结构、砖混结构等，以及各自的特点和应用范围。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讲解结构设计的基本原则、荷载分析、内力计算和结构优化等方面的知识。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抗震设计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介绍抗震设计的基本原理和方法，包括地震作用计算、抗震措施和结构加固等。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材料检测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讲解如何进行建筑材料的质量检测和验收，包括取样、试验和合格判定等方面的知识。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材料选用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根据工程要求和实际情况，讲解如何合理选用建筑材料，以达到经济、安全和实用的目的。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材料种类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介绍常用的建筑材料，如混凝土、钢材、木材、玻璃等，以及各自的性能特点和应用范围。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建筑材料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介绍建筑施工的基本工艺流程，包括土方开挖、基础施工、主体施工、装饰装修等阶段，以及各阶段的施工要点和注意事项。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施工工艺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讲解施工组织设计的基本原则和方法，包括施工进度计划、资源配置和施工安全管理等方面的知识。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施工组织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介绍施工质量控制的基本原理和方法，包括质量策划、质量控制和质量检验等方面的知识。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施工质量控制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建筑施工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167" r="1716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介绍常用的建筑设备，如电梯、空调、照明、给排水等，以及各自的性能特点和应用范围。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设备种类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讲解建筑设备的安装工艺和要点，包括设备选择、安装位置、管道连接和调试等方面的知识。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介绍建筑设备的日常维护和保养知识，包括设备运行监测、故障诊断和维修等方面的知识。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建筑设备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土建设计与规划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建筑设计概述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建筑设计的基本原则、流程和要求，以及与其他专业的协作关系。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建筑方案设计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包括功能分析、空间布局、流线组织等内容，以及如何满足业主需求和规范要求。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建筑技术设计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针对建筑结构、材料、构造等方面的技术问题和解决方案，确保建筑的安全、经济和可行性。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结构设计的原则、流程和要求，以及结构选型和体系分析。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结构设计概述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根据地质勘察资料和荷载要求，进行基础选型、设计和计算，确保建筑物的安全稳定。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包括梁、板、柱等构件的设计，以及如何进行整体结构的分析和优化。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上部结构设计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排水系统设计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包括污水和废水管道的布置、污水处理和排放等方面的设计，确保排水顺畅和环保要求。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给排水设计概述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给排水设计的基本原则、流程和要求，以及与建筑、结构专业的协作关系。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生活给水系统设计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根据用水需求和生活习惯，进行给水管道的布置、水处理和水源选择等方面的设计。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给排水设计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https://d.book118.com/168103141031006031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2024-09-08T01:06:23.760</cp:lastPrinted>
  <dcterms:created xsi:type="dcterms:W3CDTF">2024-09-07T17:06:23Z</dcterms:created>
  <dcterms:modified xsi:type="dcterms:W3CDTF">2024-09-07T17:06:25Z</dcterms:modified>
</cp:coreProperties>
</file>