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F41D6-CA1E-4DBF-9B57-A955D7EB6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9AD25-4958-430F-855A-92EC6F2D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7932F-85FD-47B5-84F0-B16A9D043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17D64-A873-438F-812F-2B8C5F6DF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F9F24-8581-491A-A8FB-7C0A1D8F3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140022-ECD5-4F0B-9820-E07C120FA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C9E41-9380-4D4C-817C-6188C6636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5109A-6CD7-4C1F-8717-45D609E8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CCB6C-B592-4A62-AA52-B2B4CD66C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4CFD9-249D-4A58-8149-A8475C027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06904-00B5-4F11-BAEA-59430A7D5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4052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企业文化的内涵与特点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企业文化的作用与影响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企业文化建设的实践与探索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企业文化变革的挑战与对策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企业文化与个人成长的互动关系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探究企业文化内涵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深入了解企业文化的核心理念、价值观和行为准则，以及它们如何影响员工行为和企业运营。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分析企业文化重要性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阐述企业文化在提升企业竞争力、促进员工发展、塑造企业形象等方面的作用。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分享个人体会与感悟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结合个人经历和思考，分享对企业文化的认识和体会，以及如何在工作中践行企业文化。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企业文化与企业发展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分析企业文化如何推动企业发展战略的实施，提升企业竞争力和可持续发展能力。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企业文化与团队建设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阐述企业文化在团队建设中的作用，如增强团队凝聚力、提高团队协作效率等。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企业文化与个人成长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探讨企业文化如何促进个人成长，提高员工素质和能力。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企业文化核心理念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介绍企业文化的核心理念，如诚信、创新、客户至上等。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企业文化表现形式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分析企业文化在企业制度、员工行为、企业形象等方面的具体表现。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企业文化的内涵与特点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企业文化是一种组织文化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企业文化是一个组织由其价值观、信念、仪式、符号、处事方式等组成的其特有的文化形象，简单而言，就是企业在日常运行中所表现出的各方各面。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企业文化是企业的灵魂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企业的灵魂，是推动企业发展的不竭动力。它包含着非常丰富的内容，其核心是企业的精神和价值观。这里的价值观不是泛指企业管理中的各种文化现象，而是企业或企业中的员工在从事经营活动中所秉持的价值观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企业环境包括企业的性质、企业的经营方向、外部环境、企业的社会形象、与外界的联系等方面。它往往决定企业的行为。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是指企业内成员对某个事件或某种行为好与坏、善与恶、正确与错误、是否值得仿效的一致认识。价值观是企业文化的核心，统一的价值观使企业内成员在判断自己行为时具有统一的标准，并以此来选择自己的行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英雄人物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英雄人物是指企业文化的核心人物或企业文化的人格化，其作用在于作为一种活的样板，给企业中其他员工提供可供仿效的榜样，对企业文化的形成和强化起着极为重要的作用。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仪式是指企业内的各种表彰、奖励活动、聚会以及文娱活动等，它可以把企业中发生的某些事情戏剧化和形象化，来生动的宣传和体现本企业的价值观，使人们通过这些生动活泼的活动来领会企业文化的内涵，使企业文化“寓教于乐”之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文化仪式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文化网络是指非正式的信息传递渠道，主要是传播文化信息。它是由某种非正式的组织和人群以及某一特定场合所组成，它所传递出的信息往往能反映出职工的愿望和心态。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文化网络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企业文化的特点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独特性：企业文化具有鲜明的个性和特色，具有相对独立性，每个企业都有其独特的文化淀积，这是由企业的生产经营管理特色、企业传统、企业目标、企业员工素质以及内外环境不同所决定的。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相融性：企业文化的相融性体现在它与企业环境的协调和适应性方面。企业文化反映了时代精神，它必然要与企业的经济环境、政治环境、文化环境以及社区环境相融合。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性：企业文化是一种以人为本的文化，最本质的内容就是强调人的理想、道德、价值观、行为规范在企业管理中的核心作用，强调在企业管理中要理解人、尊重人、关心人。注重人的全面发展，用愿景鼓舞人，用精神凝聚人，用机制激励人，用环境培育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整体性：企业文化是一个有机的统一整体，人的发展和企业的发展密不可分，引导企业职工把个人奋斗目标融于企业发展的整体目标之中，追求企业的整体优势和整体意志的实现。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企业文化的作用与影响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企业文化能够激发员工的归属感和团队精神，增强企业内部的凝聚力，使员工更加积极地为企业发展贡献力量。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企业文化明确了企业的价值观和行为准则，为员工提供了行为指南，有助于规范员工的行为，提高工作效率。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03" b="90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企业文化通过设定共同的目标和愿景，激发员工的积极性和创造力，使员工在实现个人价值的同时，为企业创造更多的价值。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对企业内部的影响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333" r="213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企业文化是企业形象的重要组成部分，它能够展示企业的精神风貌和经营理念，提高企业的知名度和美誉度。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企业文化能够影响企业与客户的关系，优秀的企业文化能够提升客户满意度和忠诚度，促进企业与客户的长期合作。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企业文化强调企业的社会责任，使企业更加关注社会公益事业和环境保护，提升企业的社会形象。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对企业外部的影响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934" r="31934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企业文化注重企业的长期发展和可持续发展，有助于企业在不断变化的市场环境中保持竞争优势。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企业文化能够引导企业的经营方向和战略决策，确保企业在正确的道路上发展。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独特的企业文化能够形成企业的核心竞争力，使企业在激烈的市场竞争中脱颖而出。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企业文化与经营业绩的关系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企业文化建设的实践与探索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https://d.book118.com/168104052132006042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2024-09-22T04:42:05.165</cp:lastPrinted>
  <dcterms:created xsi:type="dcterms:W3CDTF">2024-09-21T20:42:05Z</dcterms:created>
  <dcterms:modified xsi:type="dcterms:W3CDTF">2024-09-21T20:42:07Z</dcterms:modified>
</cp:coreProperties>
</file>