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CD652-AC69-4AFF-8D10-50B294B3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17403-16FB-4AEA-8859-6C233C57C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BA344-DF69-4615-97AD-F63F79528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8BFA2-6F5F-4B9D-870E-6492B1597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0FDD3-430E-452F-B281-75878985B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D3A18-6B36-40F2-8CBC-6779E22B9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857CE-BE1E-44E8-9B23-F14C2BA4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D5864-827C-4608-A5AB-56F0E3AEC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A96BE-A9F8-4B73-9D9B-B5E990CB3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50588-67E1-40C9-A632-7CBDF73D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4AB82-5962-4808-8555-02B003C56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4053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临床医学专业认证自评报告解读与学术研究水平的关系分析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学术研究水平评估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自评报告与学术研究水平的关系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学术研究水平提升策略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促进学术研究与教育实践的紧密结合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将学术研究成果应用于教育实践，同时通过教育实践推动学术研究的深入发展。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提高临床医学专业教育质量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通过自评报告，发现教学中存在的问题，促进教学改进，提高教育质量。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推动临床医学专业认证发展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自评报告是临床医学专业认证的重要组成部分，对于完善认证体系、推动认证发展具有重要意义。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临床医学专业本科教育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自评报告主要针对临床医学专业本科教育阶段的教学情况进行评估。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各个教学环节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包括课堂教学、实验教学、临床实习、毕业论文（设计）等各个教学环节。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涉及教师队伍、教学设施、实践教学基地等教育资源的配置和使用情况。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重点评估学生的学习成果、综合素质提升以及就业情况等方面。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报告主体部分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包括学校及医学院背景信息、教育教学、科学研究、师资队伍、学生发展、教育资源、管理与行政、改革与发展等章节。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附录部分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包含相关数据表格、图表、支撑材料等，用以证明和解释主体部分的内容。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展示学校在临床医学专业教育方面的创新实践和突出成果。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教育质量标准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涵盖教学目标设定、课程体系构建、教学方法改革、教学评价机制等方面。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注重科研创新能力、科研成果产出、科研团队建设、科研平台建设等方面的评估。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社会服务标准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强调医学专业的社会责任，包括医疗服务、公共卫生服务、医学教育拓展等方面的贡献。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认证标准与指标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包括前期准备、自评实施、结果分析与反馈三个阶段，确保自评工作的有序进行和持续改进。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建立专门的质量保障机构，制定详细的工作流程和操作规范，确保自评工作的严谨性和科学性。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采用问卷调查、访谈、文献资料分析等多种方法收集信息，确保自评结果的真实性和客观性。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学术研究水平评估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包括发表在国内外知名学术期刊的论文数量、影响因子、被引频次等。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学术论文发表数量与质量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包括国家级、省部级科研项目的数量、经费总额、项目级别等。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科研项目承担情况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包括国家级、省部级科技奖励的数量、等级、获奖人员等。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科研成果获奖情况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包括参加国际学术会议、邀请国内外知名专家讲学、开展国际合作研究等情况。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文献计量分析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运用文献计量学方法，对学术论文、科研项目、科研成果等进行量化分析，评估其学术影响力。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邀请国内外同行专家，对被评估对象的学术水平、科研能力、创新成果等进行综合评价。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组织专家对被评估对象的实验室建设、科研条件、人才队伍等进行现场考察，了解其实际情况。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对被评估对象的学术研究水平进行总体评价，明确其在国内外同行中的地位和影响力。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总体情况分析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总结被评估对象在学术研究方面的优势和特色，如某一领域的领先地位、创新性的研究成果等。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优势与特色分析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指出被评估对象在学术研究方面存在的不足和挑战，如科研团队建设、高水平论文发表等，并提出改进建议。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不足与挑战分析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结合被评估对象的发展规划和目标，分析其未来在学术研究方面的发展潜力和趋势。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发展潜力分析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自评报告与学术研究水平的关系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https://d.book118.com/168104053137006034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2024-09-13T13:10:54.091</cp:lastPrinted>
  <dcterms:created xsi:type="dcterms:W3CDTF">2024-09-13T05:10:54Z</dcterms:created>
  <dcterms:modified xsi:type="dcterms:W3CDTF">2024-09-13T05:10:56Z</dcterms:modified>
</cp:coreProperties>
</file>