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23B824-2568-4A9E-816C-0E1A7ABD6A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88F663-3758-4F65-9256-4C2344FD87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D89798-F62E-40BD-B66D-80A26F0154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D0369A-7229-4D5C-8AC0-F6D68B2A79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C56860-BD06-4E66-B079-826282A5D2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016D38-22F3-488F-9067-E7C30DF2D4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6FC8C3-A8AC-4935-8EDA-D68DEABF19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BDF3AC-C5B3-43CF-A0BE-D4EB1E1299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6D6903-900B-4B35-9078-CC73DDFBC2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B71CF8-F06B-438B-B7E2-3740FB41F2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8B4F87-959F-4425-8D00-4A54537987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1040620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气相色谱分析法-定性定量分析</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气相色谱分析法概述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定性分析技术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定量分析技术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样品前处理技术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仪器设备及操作要点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实验设计与数据处理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质量控制与质量保证体系建立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气相色谱分析法概述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气相色谱法（Gas Chromatography，GC）是一种分离和分析气体或挥发性液体的技术，它利用物质在固定相和流动相之间的分配平衡，实现对复杂样品中各组分的分离和检测。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气相色谱法基于不同物质在固定相（色谱柱内填充物）和流动相（载气）之间的分配系数不同，当样品被载气带入色谱柱后，各组分在固定相和流动相之间进行多次分配，由于分配系数的差异，各组分在色谱柱中的移动速度不同，从而实现分离。随后，分离后的组分依次进入检测器进行检测和记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原理</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气相色谱法自20世纪50年代问世以来，经历了从填充柱到毛细管柱、从单一检测器到多种检测器联用的发展历程。随着计算机技术的发展，气相色谱仪器的自动化、智能化水平不断提高，使得气相色谱法的应用更加广泛和便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目前，气相色谱法已经成为化学、化工、环境、食品、医药等领域中重要的分析手段之一。随着新材料、新技术的不断涌现，气相色谱法在分析速度、分离效能、检测灵敏度等方面仍有很大的发展空间。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应用领域</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相色谱法广泛应用于石油化工、有机合成、环境监测、食品分析、医药研究等领域。例如，在石油化工中，可用于石油产品组成分析、油品质量监控等；在环境监测中，可用于大气、水体中挥发性有机物的分析；在食品分析中，可用于食品添加剂、农药残留等的检测；在医药研究中，可用于药物成分分析、药物代谢研究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意义</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相色谱法具有分离效能高、分析速度快、灵敏度高、选择性好等优点，对于复杂样品的分析具有独特的优势。同时，随着气相色谱-质谱联用技术的发展，使得气相色谱法在定性分析方面的能力得到了极大的提升。因此，气相色谱法在化学分析领域具有重要的地位和作用。</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定性分析技术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保留时间法具有简便、快速、准确等优点，适用于简单样品的分析。</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但对于复杂样品，可能存在多个组分具有相近的保留时间，导致定性困难。</a:t>
            </a:r>
          </a:p>
        </p:txBody>
      </p:sp>
      <p:pic>
        <p:nvPicPr>
          <p:cNvPr id="7" name="Picture 7"/>
          <p:cNvPicPr>
            <a:picLocks noChangeAspect="1"/>
          </p:cNvPicPr>
          <p:nvPr/>
        </p:nvPicPr>
        <p:blipFill>
          <a:blip r:embed="rId2"/>
          <a:srcRect l="8211" r="821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8413" r="8413"/>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通过比较样品中各组分的保留时间与已知标准品的保留时间进行定性分析。</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保留时间法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通过向样品中加入已知量的标准品，观察峰高的变化来判断样品中是否含有该组分。</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峰高增加法适用于痕量组分的定性分析，具有较高的灵敏度。</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但该方法需要准确测量峰高，且可能受到其他组分的干扰。</a:t>
              </a:r>
            </a:p>
          </p:txBody>
        </p:sp>
      </p:grpSp>
      <p:pic>
        <p:nvPicPr>
          <p:cNvPr id="14" name="Picture 14"/>
          <p:cNvPicPr>
            <a:picLocks noChangeAspect="1"/>
          </p:cNvPicPr>
          <p:nvPr/>
        </p:nvPicPr>
        <p:blipFill>
          <a:blip r:embed="rId2"/>
          <a:srcRect l="21875" r="2187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t="2125" b="2125"/>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峰高增加法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通过测量样品中各组分的峰面积，并将其归一化处理，得到各组分的相对含量。</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峰面积归一化法适用于复杂样品中各组分的定性定量分析，特别是当标准品不易获得时。</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但该方法假设所有组分的响应因子相同，可能导致定量结果不准确。同时，对于痕量组分，其峰面积可能很小，难以准确测量。</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峰面积归一化法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定量分析技术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原理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通过测定一系列已知浓度的标准溶液，绘制出峰面积或峰高与浓度的标准曲线。根据未知样品的峰面积或峰高，从标准曲线上查出其浓度。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简单、快速，适用于大量样品的分析。</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缺点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对标准品和样品的测定条件要求较高，如温度、压力、流动相等需保持一致，否则会产生误差。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标准曲线法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待测样品中加入一定量的内标物质，内标物质与被测组分的物理化学性质相似，但不与样品发生化学反应。通过测定内标物质和待测组分的峰面积或峰高比值，根据已知的内标物质浓度，计算出待测组分的浓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378" r="1237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可以消除实验条件波动对测定结果的影响，提高测定结果的准确性。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需要选择合适的内标物质，且内标物质的加入量要准确控制。</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内标法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原理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通过测定一系列已知浓度的标准溶液和未知浓度的样品溶液，分别绘制出标准曲线和样品曲线。根据两条曲线的交点或相似点，确定未知样品的浓度。</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优点</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不需要加入内标物质，操作简便。</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缺点</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对实验条件的要求较高，如温度、压力、流动相等需保持一致。同时，外标法的准确性受标准品和样品之间物理化学性质差异的影响较大。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外标法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样品前处理技术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https://d.book118.com/168104062035006035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2024-09-13T23:57:25.080</cp:lastPrinted>
  <dcterms:created xsi:type="dcterms:W3CDTF">2024-09-13T15:57:25Z</dcterms:created>
  <dcterms:modified xsi:type="dcterms:W3CDTF">2024-09-13T15:57:27Z</dcterms:modified>
</cp:coreProperties>
</file>