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6E69AA-2B5F-454F-9AA8-17B14B2DFC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A8F06C-FC88-4222-8F5E-A658EF0776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70F622-8432-4540-945F-1D2501AB57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B1F823-0902-4DCF-A2B5-28EFE5B243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05ACEAB-E1E5-46F9-9007-F8B4FC6FC9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8AE10D8-7654-42EE-B236-B34E4B0421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03F63CC-89CB-441E-B456-292B7A04A4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A6F578-8DC1-4208-9979-317FA81BF1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567A30-D872-4A83-A0DE-356FD85135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D198F7-A18B-4302-BC5E-3CD49D1C5B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45A072-68C5-4E1E-AD9C-1D83772B09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8104065062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中国电动自行车市场潜力与前景分析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810496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市场概述与发展背景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竞争格局与主要厂商分析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产品创新与技术发展趋势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营销策略及渠道拓展探讨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未来发展趋势预测及挑战应对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市场概述与发展背景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电动自行车定义及分类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电动自行车的定义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以蓄电池作为辅助能源，具有两个车轮，能实现人力骑行、电动或电助动功能的特种自行车。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电动自行车的分类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根据电机功率、车速、载重等指标，电动自行车可分为轻便型、普通型、载重型等类型。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31" r="25031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中国电动自行车市场规模庞大，近年来保持快速增长。根据公开数据，2022年中国电动自行车市场规模已经超过1000亿元人民币。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增长速度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随着消费者对便捷、绿色出行方式的需求增加，以及共享电动自行车的普及，中国电动自行车市场增长速度逐年加快。预计未来几年市场增速将保持在10%以上。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市场规模及增长速度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政策法规影响因素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中国政府一直致力于推广绿色出行方式，鼓励使用电动自行车等低碳交通工具。近年来，国家相继出台了多项政策，如购车补贴、免费停车等，以推动电动自行车市场的发展。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国家政策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各地政府也积极响应国家政策，出台了一系列措施来促进电动自行车市场的发展。例如，一些城市在公共交通枢纽、商业区等区域设置了电动自行车租赁点，方便市民出行。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地方政府措施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年轻化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随着消费者年龄结构的年轻化，对于电动自行车的需求也在逐渐增加。年轻人更加注重便捷、时尚的出行方式，愿意尝试并购买电动自行车。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消费者对于电动自行车的个性化需求也在增加。他们不仅关注车辆的性能和价格，还注重车辆的外观设计和个性化定制等方面。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智能化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随着科技的发展，消费者对于电动自行车的智能化需求也在不断提高。例如，智能导航、智能防盗等功能已经成为消费者购买电动自行车时的重要考虑因素。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消费者需求变化趋势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竞争格局与主要厂商分析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雅迪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作为中国电动自行车市场的领军企业，雅迪以其高品质、多样化的产品线和广泛的销售网络赢得了消费者的青睐。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爱玛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爱玛电动自行车以其时尚的设计、卓越的性能和优质的服务在市场上占据了一席之地。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新日电动自行车凭借其先进的技术、创新的产品和完善的售后服务，逐渐在市场上崭露头角。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行业内主要厂商介绍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市场份额分布情况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根据最新统计数据，雅迪、爱玛和新日三大品牌占据了中国电动自行车市场近60%的份额，其中雅迪市场份额最大，占比超过30%。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其余市场份额被众多中小品牌瓜分，这些品牌主要通过价格竞争和区域化市场策略寻求生存空间。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竞争策略差异比较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3" name="Group 33"/>
          <p:cNvGrpSpPr/>
          <p:nvPr/>
        </p:nvGrpSpPr>
        <p:grpSpPr>
          <a:xfrm>
            <a:off x="4068198" y="1804533"/>
            <a:ext cx="6294397" cy="802744"/>
            <a:chOff x="4068198" y="1804533"/>
            <a:chExt cx="6294397" cy="802744"/>
          </a:xfrm>
        </p:grpSpPr>
        <p:sp>
          <p:nvSpPr>
            <p:cNvPr id="34" name="TextBox 34"/>
            <p:cNvSpPr txBox="1"/>
            <p:nvPr/>
          </p:nvSpPr>
          <p:spPr>
            <a:xfrm>
              <a:off x="4068198" y="1804533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雅迪注重品牌建设和高端产品推广，通过不断的技术创新和产品升级，提升品牌形象和市场竞争力。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2102790" y="3417125"/>
            <a:ext cx="6294397" cy="802744"/>
            <a:chOff x="2102790" y="3417125"/>
            <a:chExt cx="6294397" cy="802744"/>
          </a:xfrm>
        </p:grpSpPr>
        <p:sp>
          <p:nvSpPr>
            <p:cNvPr id="36" name="TextBox 36"/>
            <p:cNvSpPr txBox="1"/>
            <p:nvPr/>
          </p:nvSpPr>
          <p:spPr>
            <a:xfrm>
              <a:off x="2102790" y="3417125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爱玛则更注重时尚元素和个性化需求的满足，通过独特的设计和多样化的产品线吸引年轻消费者。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025566" y="5029724"/>
            <a:ext cx="6294397" cy="802744"/>
            <a:chOff x="4025566" y="5029724"/>
            <a:chExt cx="6294397" cy="802744"/>
          </a:xfrm>
        </p:grpSpPr>
        <p:sp>
          <p:nvSpPr>
            <p:cNvPr id="38" name="TextBox 38"/>
            <p:cNvSpPr txBox="1"/>
            <p:nvPr/>
          </p:nvSpPr>
          <p:spPr>
            <a:xfrm>
              <a:off x="4025566" y="5029724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新日则侧重于技术研发和智能化发展，致力于为消费者提供更加便捷、智能的出行体验。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合作与兼并重组动态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近年来，中国电动自行车市场竞争日益激烈，为了寻求更大的发展空间和资源优势，不少企业开始寻求合作与兼并重组的机会。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例如，雅迪与德国博世集团达成战略合作，共同研发高端电动自行车技术；爱玛则通过收购一家电池生产企业，进一步完善产业链布局。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这些合作与兼并重组不仅有助于企业提升自身实力和市场竞争力，也有利于推动整个行业的健康、可持续发展。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产品创新与技术发展趋势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新型电池技术应用前景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太阳能充电技术利用太阳能为电动自行车提供电力，降低了对传统电力的依赖，是绿色环保理念的具体体现。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太阳能充电技术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随着锂离子电池技术的不断进步，其能量密度提高、成本降低，使得电动自行车续航里程增加，充电时间缩短，提升了用户体验。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锂离子电池技术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燃料电池作为一种新型清洁能源，具有高效、环保、零排放等优点，未来在电动自行车领域的应用潜力巨大。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燃料电池技术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https://d.book118.com/168104065062006033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2024-09-11T11:32:03.055</cp:lastPrinted>
  <dcterms:created xsi:type="dcterms:W3CDTF">2024-09-11T03:32:03Z</dcterms:created>
  <dcterms:modified xsi:type="dcterms:W3CDTF">2024-09-11T03:32:05Z</dcterms:modified>
</cp:coreProperties>
</file>