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675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7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5DFCD-44AF-4A7F-8E58-0842890F2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C8563-CEC0-4164-8E98-A369982FB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AD759-393F-46D7-BE31-A1F321B25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D955E-D5C6-4769-82AE-E411C5349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92528C-8DA2-4EF4-B125-55E986C35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17697-6FEB-4247-9EDB-05584ED8B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16B8C-A2AE-44FF-9F7F-F20F3CF3F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D4464E-7A89-48DB-B6F2-267AF50A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24F03-BDD8-4D76-8C0B-4D63A059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59304-B70C-406F-A592-C7C4DE18E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74D63-9D45-41BE-9178-71DB48FCE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6742" r:id="rId2"/>
    <p:sldLayoutId id="2147516743" r:id="rId3"/>
    <p:sldLayoutId id="2147516744" r:id="rId4"/>
    <p:sldLayoutId id="2147516745" r:id="rId5"/>
    <p:sldLayoutId id="2147516746" r:id="rId6"/>
    <p:sldLayoutId id="2147516747" r:id="rId7"/>
    <p:sldLayoutId id="2147516748" r:id="rId8"/>
    <p:sldLayoutId id="2147516749" r:id="rId9"/>
    <p:sldLayoutId id="2147516750" r:id="rId10"/>
    <p:sldLayoutId id="214751675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14" Type="http://schemas.openxmlformats.org/officeDocument/2006/relationships/tags" Target="../tags/tag130.xml" /><Relationship Id="rId15" Type="http://schemas.openxmlformats.org/officeDocument/2006/relationships/tags" Target="../tags/tag131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414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医院临床用血会诊制度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临床用血会诊制度概述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会诊组织与实施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会诊内容与决策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7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会诊效果评估与改进</a:t>
            </a:r>
            <a:endParaRPr lang="zh-CN" altLang="en-US" sz="17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临床用血会诊制度实施中的问题与对策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临床用血会诊制度概述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定义和目的</a:t>
            </a:r>
            <a:endParaRPr lang="zh-CN" altLang="en-US"/>
          </a:p>
        </p:txBody>
      </p:sp>
      <p:sp>
        <p:nvSpPr>
          <p:cNvPr id="1048910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2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定义：临床用血会诊制度是指在临床用血过程中，由医院组织相关专家对患者的病情、治疗方案、用血需求等进行评估和讨论，以确定最佳的用血方案和用血量。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0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目的：确保临床用血的安全性和有效性，避免不必要的用血和浪费，提高患者的治疗效果和生存质量。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适用范围</a:t>
            </a:r>
            <a:endParaRPr lang="zh-CN" altLang="en-US"/>
          </a:p>
        </p:txBody>
      </p:sp>
      <p:sp>
        <p:nvSpPr>
          <p:cNvPr id="10489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适用于医院临床用血会诊制度培训和教育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适用于医院临床用血会诊制度评估和改进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适用于医院临床用血会诊制度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适用于医院临床用血会诊制度制定、实施和监督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会诊原则</a:t>
            </a:r>
            <a:endParaRPr lang="zh-CN" altLang="en-US"/>
          </a:p>
        </p:txBody>
      </p:sp>
      <p:sp>
        <p:nvSpPr>
          <p:cNvPr id="104901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加强沟通协作，提高会诊效率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2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遵循医疗规范，确保医疗质量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尊重患者意愿，保护患者隐私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遵循医疗原则，确保患者安全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会诊组织与实施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会诊流程</a:t>
            </a:r>
            <a:endParaRPr lang="zh-CN" altLang="en-US"/>
          </a:p>
        </p:txBody>
      </p:sp>
      <p:sp>
        <p:nvSpPr>
          <p:cNvPr id="1049116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反馈会诊：由会诊小组将会诊意见反馈给主治医生，主治医生根据会诊意见调整治疗方案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0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记录会诊：由会诊小组记录会诊过程和会诊意见，形成会诊记录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2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通知会诊：由会诊小组通知相关科室和专家参加会诊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4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实施会诊：由会诊小组组织会诊，专家进行会诊讨论，提出会诊意见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申请会诊：由主治医生提出会诊申请，填写会诊申请表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38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审核会诊：由会诊小组审核会诊申请，确定会诊时间和地点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40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2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4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8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0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会诊人员资质与职责</a:t>
            </a:r>
            <a:endParaRPr lang="zh-CN" altLang="en-US"/>
          </a:p>
        </p:txBody>
      </p:sp>
      <p:sp>
        <p:nvSpPr>
          <p:cNvPr id="104918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职责范围：负责会诊的组织、协调和实施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资质要求：具备相关专业背景和临床经验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职责内容：包括但不限于病例讨论、诊断建议、治疗方案制定等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职责要求：确保会诊的准确性、及时性和有效性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会诊时限与效率</a:t>
            </a:r>
            <a:endParaRPr lang="zh-CN" altLang="en-US"/>
          </a:p>
        </p:txBody>
      </p:sp>
      <p:sp>
        <p:nvSpPr>
          <p:cNvPr id="104923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会诊时间：根据病情紧急程度和患者需求，合理安排会诊时间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会诊效率：通过优化流程、提高沟通效率等方式，提高会诊效率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会诊结果：会诊结束后，及时向患者和家属反馈会诊结果，并提出治疗建议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跟踪随访：对会诊结果进行跟踪随访，确保治疗效果和患者满意度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会诊资料管理</a:t>
            </a:r>
            <a:endParaRPr lang="zh-CN" altLang="en-US"/>
          </a:p>
        </p:txBody>
      </p:sp>
      <p:sp>
        <p:nvSpPr>
          <p:cNvPr id="10492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会诊资料收集：由会诊组织者负责收集和整理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会诊资料包括：病历、检查报告、影像资料等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会诊资料保存：由医院档案室负责保存和管理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会诊资料保密：会诊资料应严格保密，不得泄露患者隐私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会诊内容与决策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3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https://d.book118.com/168104143054006045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4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医院临床用血会诊制度</vt:lpstr>
      <vt:lpstr>目录</vt:lpstr>
      <vt:lpstr>临床用血会诊制度概述</vt:lpstr>
      <vt:lpstr>定义和目的</vt:lpstr>
      <vt:lpstr>适用范围</vt:lpstr>
      <vt:lpstr>会诊原则</vt:lpstr>
      <vt:lpstr>会诊组织与实施</vt:lpstr>
      <vt:lpstr>会诊流程</vt:lpstr>
      <vt:lpstr>会诊人员资质与职责</vt:lpstr>
      <vt:lpstr>会诊时限与效率</vt:lpstr>
      <vt:lpstr>会诊资料管理</vt:lpstr>
      <vt:lpstr>会诊内容与决策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2024-09-25T21:46:53.386</cp:lastPrinted>
  <dcterms:created xsi:type="dcterms:W3CDTF">2024-09-25T13:46:53Z</dcterms:created>
  <dcterms:modified xsi:type="dcterms:W3CDTF">2024-09-25T13:46:55Z</dcterms:modified>
</cp:coreProperties>
</file>