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D1936-7551-4330-B416-CA3B47959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D915A-F29E-41D6-8E59-39C91E620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8659D-F39F-40BC-BA1C-547D643D9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A92AE0-C50C-4DC9-98DD-363551E30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1C3500-CC51-4706-ABB6-57F07A5D0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721ED8-2DB7-4919-BFBA-D681CF2F5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3A55E1-3ACA-4D27-9111-967AC3925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4E8115-1CA7-4A82-B4F7-54E140883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B202BA-CC32-4AC8-87CB-89CFA3744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A4185-74BD-4C3D-A0F5-72671E3A5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FFF78-E449-48F3-8D88-3E37C2594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0500406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礼仪与微笑服务让客户成为您的忠实粉丝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礼仪在客户服务中的重要性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微笑服务的内涵与价值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礼仪与微笑服务在客户接待中的应用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礼仪与微笑服务在销售过程中的作用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礼仪与微笑服务在售后服务中的体现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如何提升礼仪与微笑服务质量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礼仪在客户服务中的重要性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114" r="331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礼仪能够展现企业的专业性和细致入微的服务态度，从而赢得客户的尊重和信任。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塑造专业形象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通过礼仪传递企业的核心价值观和品牌理念，深化客户对品牌的认知和忠诚度。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提升品牌价值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提升企业形象与品牌价值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礼仪能够拉近企业与客户之间的距离，使客户感受到被尊重和重视，从而建立起信任关系。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周到的礼仪和细致的服务能够让客户感受到企业的用心和关怀，从而提高客户满意度。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增强客户信任感与满意度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17" r="17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礼仪能够营造一种轻松、愉悦的服务氛围，使客户在与企业交流时感到舒适和自在。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创造舒适环境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礼仪有助于消除沟通障碍，使企业和客户之间的交流更加顺畅、高效。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促进有效沟通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营造良好氛围，促进沟通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微笑服务的内涵与价值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通过微笑，传递出对客户的尊重、关心和善意，让客户感受到温暖和亲切。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微笑能够打破彼此之间的陌生感，为建立长期合作关系打下良好基础。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26" r="952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微笑是表达友好的通用语言，能够迅速拉近与客户之间的心理距离。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传递友好与善意，拉近心理距离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529" b="55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缓解紧张气氛，创造愉悦体验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在服务过程中，微笑有助于缓解客户可能存在的紧张、焦虑或不安情绪。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微笑能够创造轻松、愉悦的氛围，使客户更愿意与服务人员沟通交流。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通过微笑传递出的积极情绪，能够感染客户，提升他们的满意度和忠诚度。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250" r="182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微笑服务是优质服务的重要组成部分，能够提升客户对服务品质的感知。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在竞争激烈的市场环境中，微笑服务有助于企业脱颖而出，赢得客户好感。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长期坚持微笑服务，能够培养客户对企业的信任和依赖，从而建立稳定的客户关系。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提升服务品质，赢得客户好感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礼仪与微笑服务在客户接待中的应用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当客户进入服务区域时，服务人员应主动上前迎接，表示欢迎。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主动迎接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67" r="17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礼貌用语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引导就座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使用“您好”、“欢迎光临”等礼貌用语，展现友好态度。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请客户就座，并询问其需求，以便提供相应服务。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热情周到的接待礼仪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微笑是传递友善和亲切感的有效方式，服务人员应时刻保持真诚微笑。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458" r="154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真诚微笑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与客户保持眼神交流，表示关注和尊重。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眼神交流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认真倾听客户需求，通过点头、微笑等方式给予积极回应。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倾听与回应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亲切自然的微笑表达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https://d.book118.com/168105004062006036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2024-09-15T18:51:27.867</cp:lastPrinted>
  <dcterms:created xsi:type="dcterms:W3CDTF">2024-09-15T10:51:27Z</dcterms:created>
  <dcterms:modified xsi:type="dcterms:W3CDTF">2024-09-15T10:51:30Z</dcterms:modified>
</cp:coreProperties>
</file>