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MIESFC+HTQFNL+ArialMT"/>
      <p:regular r:id="rId17"/>
    </p:embeddedFont>
    <p:embeddedFont>
      <p:font typeface="MEIDHR+MS-UIGothic"/>
      <p:regular r:id="rId18"/>
    </p:embeddedFont>
    <p:embeddedFont>
      <p:font typeface="UBHNEL+URLSRM+MicrosoftYaHei"/>
      <p:regular r:id="rId19"/>
    </p:embeddedFont>
    <p:embeddedFont>
      <p:font typeface="JOOOGS+DBUJKL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5BC10-C2D8-4AEB-89F5-28C46A282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DD458-BF35-4098-BAAA-C6AF39EC3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45F72-7E67-4548-82C6-512FD0715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A0613-6230-403D-B37C-3313F7A4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0B8F6-462B-4876-B7AF-37CE14D87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5A92D-13E5-4BD9-B340-45A7326ED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59C57-47B7-49F4-BA4C-152CF4AD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BBB9E-4D07-4837-9E9B-B09C2621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70D8C-B46D-4997-A6E5-37353DDF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F5DFA-B786-412E-AB06-0F6F2B289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A577F-6BB8-463B-BC4B-602007056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6113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IESFC+HTQFNL+ArialMT"/>
                <a:cs typeface="MIESFC+HTQFN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递进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UBHNEL+URLSRM+MicrosoftYaHei"/>
                <a:cs typeface="UBHNEL+URLSRM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IESFC+HTQFNL+ArialMT"/>
                <a:cs typeface="MIESFC+HTQFN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递进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4790381" cy="18806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IESFC+HTQFNL+ArialMT"/>
                <a:cs typeface="MIESFC+HTQFN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递进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构写作技巧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IESFC+HTQFNL+ArialMT"/>
                <a:cs typeface="MIESFC+HTQFN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递进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构范文解析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IESFC+HTQFNL+ArialMT"/>
                <a:cs typeface="MIESFC+HTQFN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递进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练习</a:t>
            </a:r>
            <a:r>
              <a:rPr sz="2400">
                <a:solidFill>
                  <a:srgbClr val="00B6FF"/>
                </a:solidFill>
                <a:latin typeface="MEIDHR+MS-UIGothic"/>
                <a:cs typeface="MEIDHR+MS-UIGothic"/>
              </a:rPr>
              <a:t>与提高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EIDHR+MS-UIGothic"/>
                <a:cs typeface="MEIDHR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EIDHR+MS-UIGothic"/>
                <a:cs typeface="MEIDHR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EIDHR+MS-UIGothic"/>
                <a:cs typeface="MEIDHR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递进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构的重要性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EIDHR+MS-UIGothic"/>
                <a:cs typeface="MEIDHR+MS-UIGothic"/>
              </a:rPr>
              <a:t>有利于清晰表达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FFFDFD"/>
                </a:solidFill>
                <a:latin typeface="MEIDHR+MS-UIGothic"/>
                <a:cs typeface="MEIDHR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MEIDHR+MS-UIGothic"/>
                <a:cs typeface="MEIDHR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MEIDHR+MS-UIGothic"/>
                <a:cs typeface="MEIDHR+MS-UIGothic"/>
              </a:rPr>
              <a:t>文章深度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过层层递进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的方式，使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者逐步理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解作者的意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，更容易接受作者的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层层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深入的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述方式可以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文章更有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深度，使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对论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点有更深入的理解。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EIDHR+MS-UIGothic"/>
                <a:cs typeface="MEIDHR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说</a:t>
            </a:r>
            <a:r>
              <a:rPr sz="2000" spc="23">
                <a:solidFill>
                  <a:srgbClr val="FFFDFD"/>
                </a:solidFill>
                <a:latin typeface="MEIDHR+MS-UIGothic"/>
                <a:cs typeface="MEIDHR+MS-UIGothic"/>
              </a:rPr>
              <a:t>服力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递进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构能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够让论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点更有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服力，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MEIDHR+MS-UIGothic"/>
                <a:cs typeface="MEIDHR+MS-UIGothic"/>
              </a:rPr>
              <a:t>者更加信服。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递进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构的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00B6FF"/>
                </a:solidFill>
                <a:latin typeface="MEIDHR+MS-UIGothic"/>
                <a:cs typeface="MEIDHR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MEIDHR+MS-UIGothic"/>
                <a:cs typeface="MEIDHR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时间递进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 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逻辑递进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 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间递进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确定中心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MEIDHR+MS-UIGothic"/>
                <a:cs typeface="MEIDHR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中心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点是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文的核心，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明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确、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地表达文章的主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中心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性，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社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点、人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关注的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或某一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域的重要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话题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展开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中心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具有深刻性，能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引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发读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者思考，启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深入探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FFFFFF"/>
                </a:solidFill>
                <a:latin typeface="MEIDHR+MS-UIGothic"/>
                <a:cs typeface="MEIDH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https://d.book118.com/168106113110006037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MIESFC+HTQFNL+ArialMT</vt:lpstr>
      <vt:lpstr>Times New Roman</vt:lpstr>
      <vt:lpstr>SimSun</vt:lpstr>
      <vt:lpstr>MEIDHR+MS-UIGothic</vt:lpstr>
      <vt:lpstr>UBHNEL+URLSRM+MicrosoftYaHei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2024-09-17T15:29:26.512</cp:lastPrinted>
  <dcterms:created xsi:type="dcterms:W3CDTF">2024-09-17T07:29:26Z</dcterms:created>
  <dcterms:modified xsi:type="dcterms:W3CDTF">2024-09-17T07:29:27Z</dcterms:modified>
</cp:coreProperties>
</file>