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34ED7-E5B1-47C6-8A7D-356D9ADD4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26F7E-E952-4245-B657-B869F8773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46D98-B11D-4615-B793-78ABC85780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C5A04E-9785-4714-AC93-5ACF8822F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C6AFF1-654E-43F4-A540-217C56812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C237EC-36A6-47A9-BDDD-8DD827DC1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6C29F6-079B-4E8D-B346-00721BD3D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0D6015-BE98-44AA-A3F7-55B62C665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052EA9-FA37-4706-8D95-9263D2601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8DBFB3-8FCE-434F-82F3-89D442E290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F16022-05FE-4119-BE45-8EFC781C5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107017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家居行业招商策划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行业分析与市场定位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品牌建设与营销推广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产品策略与供应链管理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招商政策与渠道拓展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运营管理与服务提升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风险防范与持续改进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行业分析与市场定位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家居行业现状及发展趋势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行业规模与增长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家居行业市场规模庞大，近年来保持稳定增长，预计未来几年将持续扩大。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行业竞争格局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家居行业竞争激烈，市场集中度逐渐提高，品牌化和专业化成为发展趋势。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行业创新趋势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智能家居、环保家居等新兴领域不断涌现，为家居行业带来新的发展机遇。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根据不同消费者群体和需求，将家居市场细分为中高端市场、个性化市场、智能家居市场等。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目标市场细分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结合企业自身资源和优势，选择具有发展潜力的目标市场进行深入开拓。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根据目标市场的特点和需求，制定差异化的市场定位策略，塑造独特的品牌形象。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目标市场分析与定位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消费者购买行为研究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分析消费者的购买决策过程、购买渠道和购买时机，以便更好地满足消费者需求。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消费者心理与行为洞察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掌握消费者的心理特征和行为习惯，为产品设计和营销策略提供有力支持。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深入了解消费者对家居产品的需求，包括功能、品质、设计、价格等方面的要求。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消费者需求与购买行为研究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品牌建设与营销推广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明确家居品牌的目标消费群体、市场定位及品牌核心价值，塑造独特的品牌形象。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设计具有辨识度和吸引力的品牌标识、VI系统，统一品牌形象视觉表达。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视觉识别系统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通过广告、公关、内容营销等多种手段，将品牌形象有效传递给目标受众，提高品牌知名度和美誉度。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品牌形象塑造与传播策略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利用电商平台、社交媒体、官方网站等线上渠道，进行产品展示、品牌推广和客户服务。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通过实体店、家居卖场、展会等线下渠道，提供产品体验、品牌展示和售后服务。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将线上线下渠道相互融合，实现资源共享和优势互补，提高营销效率和客户满意度。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渠道整合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线上线下营销渠道整合与优化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通过线上线下多种渠道宣传促销活动，吸引潜在客户的关注和参与。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根据市场需求和品牌目标，策划具有吸引力和实效性的促销活动，如限时折扣、满额赠品、新品首发等。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活动执行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确保活动按照计划顺利进行，及时处理突发情况，保证活动效果和客户体验。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促销活动设计与执行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产品策略与供应链管理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新品开发策略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结合市场趋势和消费者需求，制定新品开发策略，包括设计创新、技术升级、品质提升等方面的考虑。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深入了解目标消费者需求，分析市场趋势和流行元素，为产品线规划提供依据。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产品线规划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根据市场需求和公司战略，制定全面的产品线规划，包括产品种类、风格、材质、价格等方面的设定。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产品线规划及新品开发策略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供应商选择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通过市场调查和对比分析，选择具有竞争优势、质量稳定的供应商，确保产品品质和交货期。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评估标准制定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根据采购需求和公司战略，制定供应商评估标准，包括质量、价格、交货期、服务等方面的考核。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供应商管理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建立供应商档案，定期对供应商进行评估和审计，确保供应商持续满足公司要求。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供应商选择与评估标准制定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https://d.book118.com/168107017017006027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2024-09-04T18:14:04.851</cp:lastPrinted>
  <dcterms:created xsi:type="dcterms:W3CDTF">2024-09-04T10:14:04Z</dcterms:created>
  <dcterms:modified xsi:type="dcterms:W3CDTF">2024-09-04T10:14:06Z</dcterms:modified>
</cp:coreProperties>
</file>