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9923F-C765-4D4A-9176-2D8C45C4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B6C70-680F-4D3A-B534-7611D3E8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B9B51-93F8-425A-AB31-73DBAD9ED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7BD7D-1358-4567-8A91-268BCA69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54E73-3493-4BC8-8B6E-FC91C7A5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D75F2-8CD1-4716-BA93-5A370041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C7D3F-5B94-43CD-B967-4C7515170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D1C2C-80D2-48FF-967E-BEC2402E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29CBA-617E-49A8-8333-75F3C5143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53796-1797-4C18-ABBF-74FCBB9E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5ED5E-DDEF-4F34-BC2D-B8CA6BA4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711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民主决策的发展与实践\n## 1.我国民主决策的基本原理与特点\n### 1.1我国民主决策的定义与目标\n### 1.2我国民主决策的基本原则\n### 1.3我国民主决策的主要特点\n## 2.我国民主决策的发展历程\n### 2.1我国民主决策的早期发展\n### 2.2我国民主决策的改革发展\n### 2.3我国民主决策的当代发展\n## 3.我国民主决策的实践案例\n### 3.1我国民主决策的地方实践\n### 3.2我国民主决策的领域实践\n### 3.3我国民主决策的国际合作\n## 4.我国民主决策的优势与不足\n### 4.1我国民主决策的优势分析\n### 4.2我国民主决策的不足分析\n### 4.3我国民主决策的改进措施\n## 5.我国民主决策的未来展望\n### 5.1我国民主决策的发展趋势\n### 5.2我国民主决策的未来挑战\n### 5.3我国民主决策的发展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我国民主决策的发展与实践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我国民主决策的基本原理与特点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我国民主决策是指在国家政治生活中，人民群众通过各种途径和形式，参与国家政策制定和决策实施的过程。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人民群众包括各个阶层、群体和个体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政策制定包括立法、行政和司法等领域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决策实施包括政策执行、监督和评估等环节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我国民主决策的目标是实现人民民主，保障人民群众的知情权、参与权、表达权和监督权。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人民民主是社会主义的本质要求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保障人民群众的权益是民主政治的核心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民主决策是实现人民民主的重要途径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我国民主决策的定义与目标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人民民主原则：人民群众是国家的主人，享有参与国家决策的权利。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人民民主是社会主义民主政治的核心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人民群众通过各种途径和形式参与决策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平等原则：在民主决策过程中，所有参与者都有平等的地位和权利。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平等是民主政治的基本原则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保障人民群众平等参与决策的权利</a:t>
                </a:r>
                <a:endParaRPr/>
              </a:p>
            </p:txBody>
          </p:sp>
        </p:grpSp>
        <p:grpSp>
          <p:nvGrpSpPr>
            <p:cNvPr id="15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法治原则：民主决策过程必须遵循国家法律法规。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法治是民主政治的重要保障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遵循法律法规，确保决策的合法性和有效性</a:t>
                </a:r>
                <a:endParaRPr/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我国民主决策的基本原则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广泛性：民主决策涉及国家政治生活的各个方面，人民群众广泛参与。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广泛性是民主决策的基本特征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人民群众参与政策制定和实施的全过程</a:t>
                </a:r>
                <a:endParaRPr/>
              </a:p>
            </p:txBody>
          </p:sp>
          <p:sp>
            <p:nvSpPr>
              <p:cNvPr id="16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多样性：民主决策形式多样，包括选举、协商、听证等多种方式。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多样性是民主决策的重要体现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适应不同情况和需求，采取灵活的决策方式</a:t>
                </a:r>
                <a:endParaRPr/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实效性：民主决策关注政策效果，注重决策的科学性和民主性。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实效性是民主决策的核心要求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保障决策的科学性、民主性和有效性</a:t>
                </a:r>
                <a:endParaRPr/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我国民主决策的主要特点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我国民主决策的发展历程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我国民主决策的早期发展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8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新中国成立初期，我国实行人民代表大会制度，人民群众参与国家决策。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人民代表大会制度是社会主义民主的根本政治制度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人民群众通过选举代表参与决策</a:t>
                </a:r>
                <a:endParaRPr/>
              </a:p>
            </p:txBody>
          </p:sp>
          <p:sp>
            <p:nvSpPr>
              <p:cNvPr id="18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改革开放前，我国民主决策主要在政治领域，人民群众参与程度有限。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政治领域是民主决策的主要领域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人民群众参与决策的范围和程度有限</a:t>
                </a:r>
                <a:endParaRPr/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改革开放后，我国民主决策逐步向经济领域、社会领域拓展。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经济领域是社会发展的基础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社会领域关系到人民群众的切身利益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改革开放后，我国民主决策形式不断丰富，如听证会、论证会等。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听证会、论证会是民主决策的重要形式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丰富民主决策形式，提高决策的科学性和民主性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我国民主决策的改革发展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我国民主决策的当代发展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当代中国，民主决策更加注重制度建设，完善民主决策的体制机制。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制度建设是民主决策的重要保障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完善体制机制，确保民主决策的有效实施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当代中国，民主决策更加注重科技创新，利用信息技术手段提高决策效率。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科技创新是民主决策的重要推动力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利用信息技术手段，提高民主决策的效率和效果</a:t>
                </a:r>
                <a:endParaRPr/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我国民主决策的实践案例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地方人大在民主决策方面进行了有益探索，如立法听证、人大代表联系群众等。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地方人大是民主决策的重要实践主体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通过立法听证、人大代表联系群众等方式，提高民主决策的效果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地方政府在民主决策方面进行了有益探索，如政府重大决策风险评估、政府信息公开等。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地方政府是民主决策的重要实施主体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通过政府重大决策风险评估、政府信息公开等方式，提高民主决策的科学性和民主性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我国民主决策的地方实践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https://d.book118.com/168107110003006042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我国民主决策的发展与实践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2024-09-20T23:05:48.020</cp:lastPrinted>
  <dcterms:created xsi:type="dcterms:W3CDTF">2024-09-20T15:05:48Z</dcterms:created>
  <dcterms:modified xsi:type="dcterms:W3CDTF">2024-09-20T15:05:49Z</dcterms:modified>
</cp:coreProperties>
</file>