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D4BC7-1F96-4529-A1F8-54CF542D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C42B5-721A-4B0F-95F0-DBE2D6DF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4002-BC08-4835-A536-4E3A95E5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CD03A-6BF6-45E2-8D7C-93AA096F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33327-E45E-4DBF-92B9-17487EAC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47716-B477-41B0-BE54-A8C87066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CF033-AF6F-4D76-A2EE-5E800971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C83FE-5ED6-48D8-A2CB-FF0BFB54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1F3FB-DF5E-4B9E-A36C-9701DEA9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215E9-ECF2-44D6-BAC0-2D48BADFF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4A454-AEDB-4A15-83DB-9C1EDE262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0027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小米偿债能力分析开题报告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小米公司偿债能力现状分析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影响因素剖析与风险提示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小米公司概况及市场地位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小米公司是一家专注于智能手机、智能硬件和物联网领域的全球化科技企业。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自成立以来，小米凭借创新的产品设计和互联网思维，迅速崛起为全球领先的智能手机制造商之一。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在智能家居、物联网等领域也有着举足轻重的地位，其生态链企业遍布各个细分领域。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偿债能力对企业重要性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偿债能力是企业财务管理的核心内容之一，直接关系到企业的持续经营和稳健发展。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良好的偿债能力有助于企业保持良好的信誉和形象，从而获得更多的融资机会和更低的融资成本。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偿债能力不足可能导致企业陷入财务困境，甚至面临破产风险。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本研究旨在通过对小米公司偿债能力的深入分析，揭示其财务状况和潜在风险。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通过与同行业其他企业的比较，评估小米公司在行业中的竞争地位和优势。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为投资者、债权人和其他利益相关者提供有关小米公司偿债能力的全面信息，帮助他们做出更明智的决策。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预期成果及应用价值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本研究将提供一份详实的小米公司偿债能力分析报告，包括对其流动比率、速动比率、资产负债率等关键财务指标的深入剖析。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该研究成果可为投资者、债权人、企业管理层等提供决策参考，帮助他们更好地了解小米公司的财务状况和偿债能力。同时，也可为学术研究提供案例分析和数据支持。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国内外研究现状及发展趋势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国内外学者在偿债能力分析方面，主要采用比率分析法、趋势分析法、现金流量分析法等方法。这些方法通过对企业财务报表中的相关数据进行计算、比较和分析，从而评估企业的偿债能力。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在实践应用中，这些方法被广泛应用于银行、证券、投资等金融机构以及企业内部的财务分析中，为决策者提供有关企业偿债能力的信息。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国内外关于偿债能力分析方法概述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现有研究成果主要集中在对企业偿债能力评估方法的改进和优化上。例如，针对传统比率分析法的局限性，一些学者提出了基于现金流量、资产质量等指标的改进方法，以提高评估结果的准确性和可靠性。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现有研究仍存在一些不足之处。首先，对于非财务信息的考虑不足，如企业治理结构、市场环境等因素对企业偿债能力的影响。其次，对于不同行业和不同规模企业的偿债能力评估缺乏针对性和适用性。最后，现有评估方法大多基于历史数据进行静态分析，对企业未来偿债能力的预测能力有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现有研究成果与不足之处分析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随着大数据和人工智能等技术的发展，未来偿债能力分析将更加注重对非财务信息的挖掘和应用。例如，可以利用大数据技术对企业的市场环境、竞争格局等进行分析，为评估企业偿债能力提供更多维度的信息。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同时，基于机器学习和深度学习等人工智能技术，可以构建更加智能化的偿债能力评估模型。这些模型能够自动学习历史数据中的规律和模式，实现对企业未来偿债能力的更准确预测。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此外，针对不同行业和不同规模企业的特点，可以开发更加具有针对性和适用性的偿债能力评估方法。例如，可以针对不同行业的特点设计相应的评估指标和权重，以提高评估结果的准确性和可靠性。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发展趋势预测及创新点挖掘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在偿债能力分析领域，已有大量文献对相关方法、理论和应用进行了深入研究。这些文献为我们提供了丰富的理论支持和实证依据，有助于我们更好地理解和应用偿债能力分析方法。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现有文献在某些方面仍存在局限性。例如，对于非财务信息的考虑不足，以及针对不同行业和不同规模企业的适用性有待进一步提高。因此，在未来的研究中，需要更加注重对非财务信息的挖掘和应用，以及开发更加具有针对性和适用性的偿债能力评估方法。同时，也需要关注新兴技术在偿债能力分析中的应用前景和挑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参考文献综述与评价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研究内容与方法论述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本研究以小米公司为主要研究对象，对其偿债能力进行深入分析。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研究数据主要来源于小米公司最新的财务报告、相关公告及市场研究报告等。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研究对象界定及数据来源说明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短期偿债能力指标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包括流动比率、速动比率等，用于评估小米公司在短期内偿还债务的能力。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长期偿债能力指标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包括资产负债率、产权比率等，用于评估小米公司在长期内偿还债务的能力。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如现金流量比率、利息保障倍数等，用于辅助评估小米公司的偿债能力。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通过财务报表数据计算各项偿债能力指标，对小米公司的偿债能力进行量化评估。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结合小米公司的经营环境、行业特点等因素，对其偿债能力进行定性分析。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将小米公司的偿债能力指标与同行业其他公司进行比较，以了解其在行业中的地位和水平。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分析方法选择及依据阐述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https://d.book118.com/168110027117006046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2024-09-27T18:33:19.291</cp:lastPrinted>
  <dcterms:created xsi:type="dcterms:W3CDTF">2024-09-27T10:33:19Z</dcterms:created>
  <dcterms:modified xsi:type="dcterms:W3CDTF">2024-09-27T10:33:21Z</dcterms:modified>
</cp:coreProperties>
</file>