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1B5A8-C2C5-4399-B455-839A8B55B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E1EB7-F84B-47B6-95A1-C87E8905D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FB710-9DD4-405D-A596-CAA045FF3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B8B9D-5C71-470E-A70B-1DC8FF87D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D7289E-686F-401B-9B48-64A50B78A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AF214A-AA73-4E9C-832F-91360D4FE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817143-EDAE-4674-BA2C-0C2318626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A7D73-65D6-4936-AE77-EC79DA260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B60E5-97AD-4B55-8142-A68BB03A3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00D58-16C3-4413-81C6-65C4D6341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9040D-6631-4328-B29D-98DEED232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100670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交通规划行业发展现状调查报告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交通规划行业概述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交通规划行业的市场分析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交通规划行业的问题和挑战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交通规划行业的未来展望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66" r="1496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本报告旨在全面了解交通规划行业的发展现状，分析行业发展趋势，为政策制定者和企业决策者提供参考依据。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随着城市化进程的加速和交通需求的不断增长，交通规划行业面临着巨大的挑战和机遇。为了更好地适应市场需求和社会发展，对交通规划行业的发展现状进行全面调查和深入研究显得尤为重要。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本报告涵盖了交通规划行业的各个方面，包括行业发展历程、市场规模、竞争格局、技术进步、政策环境等。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由于数据获取的限制，本报告的数据可能不够全面，部分内容可能存在一定的主观性。此外，由于市场变化较快，本报告的数据和结论仅代表报告发布时的状态。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交通规划行业概述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443" b="74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交通规划定义和重要性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交通规划是指对城市或地区的交通系统进行规划、设计、管理和优化的过程，旨在提高交通效率、减少交通拥堵、降低环境污染和促进经济发展。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交通规划是城市和地区发展的重要组成部分，对于提高居民的生活质量、促进区域经济发展和增强城市竞争力具有重要意义。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早期的交通规划主要关注道路网络的布局和交通流量的疏导，缺乏对整体交通系统的考虑。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随着城市化进程加速和交通需求的增加，交通规划开始注重交通方式的协调和交通设施的建设，出现了地铁、轻轨等公共交通方式。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综合阶段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现代交通规划强调综合交通系统的构建，包括道路、公共交通、自行车、步行等多种出行方式，注重交通与土地利用的协调发展。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交通规划行业的发展历程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目前，交通规划行业已经形成了较为完善的产业链，包括规划设计、咨询、科研、软件开发等多个领域。同时，政府对交通规划的重视程度不断提高，投入力度不断加大。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，随着城市化进程的深入和科技的进步，交通规划将更加注重智能化、绿色化和人性化。例如，利用大数据和人工智能技术进行交通流量分析和预测，推广共享单车和电动汽车等绿色出行方式，加强无障碍设施的建设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交通规划行业的现状和趋势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交通规划行业的市场分析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市场规模和增长速度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近年来，随着城市化进程的加速和交通需求的不断增长，交通规划行业的市场规模持续扩大。根据市场研究报告，全球交通规划市场的规模已经超过千亿美元，并且预计在未来几年内将以每年5%以上的速度增长。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交通规划行业的增长速度与城市化进程、政府投资以及技术进步等因素密切相关。随着新兴市场的崛起和发达国家基础设施的更新，交通规划行业的增长速度将继续保持稳定。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规划行业的市场结构主要包括专业咨询公司、设计院所、工程公司等。专业咨询公司在交通规划行业中占据主导地位，提供全面的交通规划服务，包括交通调查、规划设计、方案评估等。设计院所和工程公司则主要承担具体的规划设计和施工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市场结构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交通规划行业的竞争格局较为激烈，各大公司通过提高服务质量和降低成本来争夺市场份额。同时，随着技术的不断进步和市场需求的多样化，新兴企业也不断涌现，对传统企业构成挑战。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市场结构和竞争格局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通规划行业的主要参与者包括国际知名的大型专业咨询公司、设计院所和工程公司，如麦肯锡、波士顿咨询集团、中国交通建设股份有限公司等。这些企业在全球范围内提供交通规划服务，拥有丰富的经验和资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份额方面，大型专业咨询公司和设计院所在交通规划行业中占据较大份额。这些企业通过提供高质量的服务和解决方案，获得了更多的市场份额。同时，一些具有创新能力和技术优势的新兴企业也在市场中崭露头角，逐渐扩大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主要参与者和市场份额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https://d.book118.com/168110067024006035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2024-09-13T20:42:13.642</cp:lastPrinted>
  <dcterms:created xsi:type="dcterms:W3CDTF">2024-09-13T12:42:13Z</dcterms:created>
  <dcterms:modified xsi:type="dcterms:W3CDTF">2024-09-13T12:42:15Z</dcterms:modified>
</cp:coreProperties>
</file>