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B1E15-C5D5-4555-9D6F-FF7F61BC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01E5-BAD0-491C-AA8C-57C2D57F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31DB4-ACA0-411E-8040-B171DD34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18180-6E81-4F79-8ADA-40E60325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DA9C4-F8B5-4EAA-AF30-006F52138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56473-2EDE-4FBD-A1AF-1E44FFDD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4FB9C-11CE-4553-B3E8-BBD009D52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7ACAF-1C3E-4FDE-B67B-598A4907A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4EE86-7FE5-4057-9370-47561F2E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4E90B-8FC0-4D09-9D42-73E4B51BB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1A3C8-0B12-410F-8780-8E992F98D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013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财务管理制度对地方传统企业的财务管理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地方传统企业财务管理现状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财务管理制度对地方传统企业的影响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地方传统企业如何应对财务管理制度的变化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659" r="39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033" r="41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财务管理制度是企业为了规范财务管理流程、提高财务管理水平而制定的一系列规章制度。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系统性、规范性、专业性和严谨性。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规范财务管理流程，降低财务风险，提高资金使用效率。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提高企业财务管理水平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通过有效的财务管理，实现企业长期稳定的发展。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保障企业可持续发展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良好的财务管理制度有助于企业在市场竞争中获得优势。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投资与筹资管理制度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规范企业投资与筹资活动的管理和决策程序。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规范企业税务申报、缴纳和筹划等。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内部控制制度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规范企业内部风险控制、审计和监督等。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规范会计核算、报表编制和财务分析等。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规范预算编制、执行和控制等。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财务管理制度的种类与内容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地方传统企业财务管理现状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7437" r="2743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地方传统企业是指在本地区内具有悠久历史和独特文化背景的企业。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这些企业通常以家庭为单位，经营规模较小，业务相对单一。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这些企业通常拥有世代相传的独特技艺和秘方，产品具有独特的地域特色和文化内涵。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地方传统企业的定义与特点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5" r="2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许多地方传统企业缺乏规范的财务管理制度，导致财务信息不透明、不准确。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财务管理制度不健全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资金管理不规范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融资困难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缺乏现代财务管理理念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由于缺乏专业的财务人员，资金使用随意性较大，缺乏有效的预算和规划。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由于企业规模较小、财务状况不透明等原因，难以获得银行等金融机构的支持。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地方传统企业往往过于依赖家族式管理，缺乏对现代财务管理理念的认知和应用。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地方传统企业财务管理的现状与问题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56" r="253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随着市场竞争的加剧和政策的引导，地方传统企业将逐渐建立规范的财务管理制度，提高财务透明度和准确性。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企业将更加注重财务人员的专业素质和技能培训，提高财务管理水平。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借助现代信息技术手段，实现财务管理的数字化和信息化，提高管理效率和决策水平。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通过有效的资本运作，拓宽融资渠道，优化资源配置，促进企业的可持续发展。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资本运作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地方传统企业财务管理的发展趋势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财务管理制度对地方传统企业的影响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强化财务信息披露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加强财务信息的披露和透明度，提高企业财务报告的质量和可信度，增强投资者和利益相关者的信心。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提升财务管理人员素质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加强财务管理人员的培训和教育，提高其专业素质和管理能力，为企业财务管理水平的提升提供人才保障。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建立健全财务管理制度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通过制定完善的财务管理制度，规范企业财务行为，提高财务管理工作的标准化和规范化程度。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提高企业财务管理水平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https://d.book118.com/168110132126006037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2024-09-17T21:05:47.774</cp:lastPrinted>
  <dcterms:created xsi:type="dcterms:W3CDTF">2024-09-17T13:05:47Z</dcterms:created>
  <dcterms:modified xsi:type="dcterms:W3CDTF">2024-09-17T13:05:49Z</dcterms:modified>
</cp:coreProperties>
</file>