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D82150-1001-440F-B376-0C7739845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8BE48C-89E3-463B-B26D-1039B4176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B8DC04-E317-4E12-8451-98D4BF56A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21745B-CFE2-452C-B1D9-056E9A458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5EB444-0C92-4E37-9167-4D27321C05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8B57E9-EAE9-4356-9C21-BB65AC0D39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DE95AD-0D83-40D6-91CA-7D4274E836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9E3AA1-C837-4AB9-AEA4-D0E9113D6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05FD3-6537-4A4E-9379-6C2E43107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8DEB4-C078-41E1-B3DC-B0DD64F74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F30B0-BFE1-4E6C-AE5A-505374A99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1101711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真人密室逃脱行业发展趋势</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行业概述与发展背景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行业技术创新与升级</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行业竞争格局与市场趋势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消费者需求变化与满意度提升策略</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行业法规政策与监管环境分析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行业未来发展机遇与挑战应对策略</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行业概述与发展背景</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alphaModFix amt="70000"/>
          </a:blip>
          <a:srcRect l="16750" r="16750"/>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真人密室逃脱是一种互动体验游戏，玩家被困在密室中，需要通过寻找线索、解开谜题等方式逃脱。其特点在于高度互动性、团队合作和智力挑战。</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真人密室逃脱游戏通常由主题场景、谜题道具和游戏机制组成，玩家需要在限定的时间内运用逻辑推理、团队协作等能力找到线索，解开谜题，成功逃脱。</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真人密室逃脱定义及特点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真人密室逃脱起源于欧美，近年来在中国得到了快速发展。其发展历程可分为初创期、发展期和成熟期三个阶段。</a:t>
            </a:r>
          </a:p>
        </p:txBody>
      </p:sp>
      <p:pic>
        <p:nvPicPr>
          <p:cNvPr id="6" name="Picture 6"/>
          <p:cNvPicPr>
            <a:picLocks noChangeAspect="1"/>
          </p:cNvPicPr>
          <p:nvPr/>
        </p:nvPicPr>
        <p:blipFill>
          <a:blip r:embed="rId3"/>
          <a:srcRect l="16667" r="16667"/>
          <a:stretch>
            <a:fillRect/>
          </a:stretch>
        </p:blipFill>
        <p:spPr>
          <a:xfrm>
            <a:off x="4284507" y="2196060"/>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4"/>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8" name="Picture 8"/>
          <p:cNvPicPr>
            <a:picLocks noChangeAspect="1"/>
          </p:cNvPicPr>
          <p:nvPr/>
        </p:nvPicPr>
        <p:blipFill>
          <a:blip r:embed="rId5"/>
          <a:srcRect l="18583" r="18583"/>
          <a:stretch>
            <a:fillRect/>
          </a:stretch>
        </p:blipFill>
        <p:spPr>
          <a:xfrm>
            <a:off x="4284507" y="4288263"/>
            <a:ext cx="1219200" cy="1219200"/>
          </a:xfrm>
          <a:prstGeom prst="roundRect">
            <a:avLst/>
          </a:prstGeom>
          <a:ln w="19050">
            <a:solidFill>
              <a:schemeClr val="accent1"/>
            </a:solidFill>
            <a:prstDash val="solid"/>
          </a:ln>
        </p:spPr>
      </p:pic>
      <p:pic>
        <p:nvPicPr>
          <p:cNvPr id="9" name="Picture 9"/>
          <p:cNvPicPr>
            <a:picLocks noChangeAspect="1"/>
          </p:cNvPicPr>
          <p:nvPr/>
        </p:nvPicPr>
        <p:blipFill>
          <a:blip r:embed="rId6"/>
          <a:srcRect l="12500" r="12500"/>
          <a:stretch>
            <a:fillRect/>
          </a:stretch>
        </p:blipFill>
        <p:spPr>
          <a:xfrm>
            <a:off x="6641641" y="4288263"/>
            <a:ext cx="1219200" cy="1219200"/>
          </a:xfrm>
          <a:prstGeom prst="roundRect">
            <a:avLst/>
          </a:prstGeom>
          <a:ln w="19050">
            <a:solidFill>
              <a:schemeClr val="accent1"/>
            </a:solidFill>
            <a:prstDash val="solid"/>
          </a:ln>
        </p:spPr>
      </p:pic>
      <p:sp>
        <p:nvSpPr>
          <p:cNvPr id="10" name="TextBox 10"/>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在发展期，真人密室逃脱开始向专业化、规模化方向发展，出现了更多的主题场景和复杂谜题，吸引了更多年龄段和职业背景的玩家。</a:t>
            </a:r>
          </a:p>
        </p:txBody>
      </p:sp>
      <p:sp>
        <p:nvSpPr>
          <p:cNvPr id="11" name="TextBox 11"/>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在初创期，真人密室逃脱主要以小型、简单的场景和谜题为主，玩家群体主要是年轻人和大学生。</a:t>
            </a:r>
          </a:p>
        </p:txBody>
      </p:sp>
      <p:sp>
        <p:nvSpPr>
          <p:cNvPr id="12" name="TextBox 12"/>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在成熟期，真人密室逃脱行业已经相当成熟，形成了完整的产业链，包括游戏设计、道具制作、运营管理等多个环节。</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行业发展历程与现状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9" name="TextBox 9"/>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市场需求方面，随着消费者对娱乐活动的需求不断增长，真人密室逃脱作为一种新兴的娱乐方式受到了广泛关注。特别是在年轻人群中，真人密室逃脱已经成为一种流行的社交活动。</a:t>
            </a:r>
          </a:p>
        </p:txBody>
      </p:sp>
      <p:sp>
        <p:nvSpPr>
          <p:cNvPr id="10" name="TextBox 10"/>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消费者群体方面，真人密室逃脱的玩家群体主要是年轻人和大学生，他们具有较高的文化素养和消费能力，对新鲜事物和挑战性游戏有浓厚的兴趣。同时，随着游戏设计的不断改进和多样化，越来越多的不同年龄段和职业背景的消费者也开始尝试真人密室逃脱游戏。</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市场需求与消费者群体分析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行业技术创新与升级</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srcRect l="10729" r="1072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46" r="3254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546" r="32546"/>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密室设计将更加注重创意和个性化，通过独特的主题、场景和谜题设计，为玩家提供更加沉浸式的体验。</a:t>
            </a:r>
            <a:endParaRPr lang="en-US" sz="1100"/>
          </a:p>
        </p:txBody>
      </p:sp>
      <p:sp>
        <p:nvSpPr>
          <p:cNvPr id="10" name="AutoShape 10"/>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创意设计</a:t>
            </a:r>
            <a:endParaRPr lang="en-US" sz="1100"/>
          </a:p>
        </p:txBody>
      </p:sp>
      <p:sp>
        <p:nvSpPr>
          <p:cNvPr id="11" name="AutoShape 11"/>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密室主题将更加多样化，涵盖不同的领域和风格，如科幻、悬疑、历史、文化等，满足不同玩家的兴趣和喜好。</a:t>
            </a:r>
            <a:endParaRPr lang="en-US" sz="1100"/>
          </a:p>
        </p:txBody>
      </p:sp>
      <p:sp>
        <p:nvSpPr>
          <p:cNvPr id="12" name="AutoShape 12"/>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多样化主题</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密室设计创意与主题多样化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通过增加互动元素和玩家之间的合作，提升玩家的参与感和互动性，如解谜、团队合作等。</a:t>
            </a:r>
            <a:endParaRPr lang="en-US" sz="1100"/>
          </a:p>
        </p:txBody>
      </p:sp>
      <p:sp>
        <p:nvSpPr>
          <p:cNvPr id="7" name="AutoShape 7"/>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将科技应用于密室设计中，如虚拟现实、增强现实等技术，为玩家提供更加真实和刺激的体验。</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互动体验与科技应用融合</a:t>
            </a:r>
          </a:p>
        </p:txBody>
      </p:sp>
      <p:sp>
        <p:nvSpPr>
          <p:cNvPr id="29" name="AutoShape 29"/>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科技应用</a:t>
            </a:r>
            <a:endParaRPr lang="en-US" sz="1100"/>
          </a:p>
        </p:txBody>
      </p:sp>
      <p:sp>
        <p:nvSpPr>
          <p:cNvPr id="30" name="AutoShape 30"/>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互动体验</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运营模式创新</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通过创新运营模式，如会员制度、预约制度等，提高用户体验和忠诚度。</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跨界合作</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与其他产业进行跨界合作，如电影、游戏、动漫等，共同打造更加丰富和多元化的密室体验。</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2534" r="22534"/>
          <a:stretch>
            <a:fillRect/>
          </a:stretch>
        </p:blipFill>
        <p:spPr>
          <a:xfrm>
            <a:off x="7803289" y="1299241"/>
            <a:ext cx="3679823"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运营模式创新与跨界合作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行业竞争格局与市场趋势</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大型连锁品牌</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拥有丰富的主题和场景，提供高质量的密室设计和谜题，吸引大量玩家。</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小型独立店</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通常具有独特主题和创意，注重与玩家的互动体验，在特定区域拥有一定市场份额。</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线上平台</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提供预约、评价等服务，为玩家提供便捷的体验，并从线下引流至线上。</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行业内主要参与者及竞争特点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12500" r="12500"/>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创新主题和谜题的设计</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不断更新的主题和谜题设计为玩家提供了持续的吸引力，促进了市场的增长。</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消费者对体验式娱乐的需求增加</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现代消费者更加注重个性化的娱乐体验，真人密室逃脱提供了一种新颖、有趣的体验方式。</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社交属性的提升</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真人密室逃脱成为朋友、团队之间进行互动和沟通的一种方式，增强了社交属性。</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市场增长驱动因素分析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https://d.book118.com/168111017116006045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2024-09-26T09:39:22.874</cp:lastPrinted>
  <dcterms:created xsi:type="dcterms:W3CDTF">2024-09-26T01:39:22Z</dcterms:created>
  <dcterms:modified xsi:type="dcterms:W3CDTF">2024-09-26T01:39:24Z</dcterms:modified>
</cp:coreProperties>
</file>