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DD752-3E53-4442-BD22-594C9EE1B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6668F-FDBE-444C-B569-952035E4C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F4661-78ED-4A43-B38A-ADA572A7C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703556-9381-45BB-8A2A-0F5397AF5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412CD3-C706-4D4A-A7E6-97EA28F95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DEB8E6-8428-486E-BC62-E235A3441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826F48-BF0E-4032-A53E-1CBACC901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A3DD67-CA73-4AE8-BA7E-0A0DEE38D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E79CBF-AFB8-4075-B0C4-1D5B038BE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AE43DD-E921-445A-9E4E-70FCF4C4B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7839B-DED1-4781-A71E-14B27B9AA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12004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年度培训计划PPT\n## 1.护理年度培训计划概述\n### 1.1护理年度培训计划的目的和意义\n### 1.2护理年度培训计划的制定原则\n### 1.3护理年度培训计划的关键要素\n## 2.护理技能培训\n### 2.1基础护理技能培训\n### 2.2专科护理技能培训\n### 2.3护理技能考核与评估\n## 3.护理理论培训\n### 3.1护理理论知识学习\n### 3.2护理案例分析\n### 3.3护理理论考核与评估\n## 4.护理人文关怀培训\n### 4.1护理伦理道德教育\n### 4.2护理沟通技巧培训\n### 4.3护理心理关怀实践\n## 5.护理管理培训\n### 5.1护理团队管理\n### 5.2护理质量管理\n### 5.3护理风险管理\n## 6.护理年度培训计划实施与监督\n### 6.1护理年度培训计划的组织与实施\n### 6.2护理年度培训计划的监督与评估\n### 6.3护理年度培训计划的持续改进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护理年度培训计划PPT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护理年度培训计划概述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提高护理人员的专业技能和理论知识</a:t>
                </a:r>
                <a:endParaRPr/>
              </a:p>
            </p:txBody>
          </p:sp>
          <p:sp>
            <p:nvSpPr>
              <p:cNvPr id="23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降低护理差错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</p:txBody>
          </p:sp>
        </p:grpSp>
        <p:grpSp>
          <p:nvGrpSpPr>
            <p:cNvPr id="23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培养护理人员的人文关怀和沟通能力</a:t>
                </a:r>
                <a:endParaRPr/>
              </a:p>
            </p:txBody>
          </p:sp>
          <p:sp>
            <p:nvSpPr>
              <p:cNvPr id="23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降低医患纠纷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提高团队协作能力</a:t>
                </a:r>
                <a:endParaRPr/>
              </a:p>
            </p:txBody>
          </p:sp>
        </p:grpSp>
        <p:grpSp>
          <p:nvGrpSpPr>
            <p:cNvPr id="23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促进护理人员的个人成长和职业发展</a:t>
                </a:r>
                <a:endParaRPr/>
              </a:p>
            </p:txBody>
          </p:sp>
          <p:sp>
            <p:nvSpPr>
              <p:cNvPr id="24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提高工作积极性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提高职业认同感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提高护士队伍的整体素质</a:t>
                </a:r>
                <a:endParaRPr/>
              </a:p>
            </p:txBody>
          </p:sp>
        </p:grpSp>
      </p:grpSp>
      <p:pic>
        <p:nvPicPr>
          <p:cNvPr id="24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护理年度培训计划的目的和意义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根据护理人员的岗位需求制定培训计划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根据护理人员的技能水平制定培训内容</a:t>
                </a:r>
                <a:endParaRPr/>
              </a:p>
            </p:txBody>
          </p:sp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针对性原则</a:t>
                </a:r>
                <a:endParaRPr/>
              </a:p>
            </p:txBody>
          </p:sp>
        </p:grpSp>
        <p:grpSp>
          <p:nvGrpSpPr>
            <p:cNvPr id="25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选择与实际工作密切相关的培训方法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确保培训成果能够直接应用于实际工作</a:t>
                </a:r>
                <a:endParaRPr/>
              </a:p>
            </p:txBody>
          </p:sp>
          <p:sp>
            <p:nvSpPr>
              <p:cNvPr id="25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实用性原则</a:t>
                </a:r>
                <a:endParaRPr/>
              </a:p>
            </p:txBody>
          </p:sp>
        </p:grpSp>
        <p:grpSp>
          <p:nvGrpSpPr>
            <p:cNvPr id="25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涵盖护理技能、理论、人文关怀和管理等方面的培训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平衡各类培训内容的比例，确保全面发展</a:t>
                </a:r>
                <a:endParaRPr/>
              </a:p>
            </p:txBody>
          </p:sp>
          <p:sp>
            <p:nvSpPr>
              <p:cNvPr id="25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全面性原则</a:t>
                </a:r>
                <a:endParaRPr/>
              </a:p>
            </p:txBody>
          </p:sp>
        </p:grpSp>
      </p:grpSp>
      <p:pic>
        <p:nvPicPr>
          <p:cNvPr id="25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护理年度培训计划的制定原则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265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2382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明确培训计划的方向和预期成果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确保培训目标与护理人员的需求相匹配</a:t>
                </a:r>
                <a:endParaRPr/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培训目标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68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2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培训内容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964081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根据培训目标选择合适的培训内容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确保培训内容丰富多样，满足不同需求</a:t>
                </a:r>
                <a:endParaRPr/>
              </a:p>
            </p:txBody>
          </p:sp>
        </p:grpSp>
        <p:grpSp>
          <p:nvGrpSpPr>
            <p:cNvPr id="271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00434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选择适合各类培训内容的培训方式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确保培训方式灵活多样，提高培训效果</a:t>
                </a:r>
                <a:endParaRPr/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培训方式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4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04460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合理分配各类培训内容的时间安排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确保培训时间充足，避免影响正常工作</a:t>
                </a:r>
                <a:endParaRPr/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培训时间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7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84862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对培训过程和成果进行有效评估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根据评估结果调整培训计划，确保培训效果</a:t>
                </a:r>
                <a:endParaRPr/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培训评估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护理年度培训计划的关键要素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2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83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护理技能培训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基础护理技能培训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88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静脉输液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掌握静脉输液的操作流程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熟悉静脉输液的注意事项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提高静脉输液的成功率</a:t>
                </a:r>
                <a:endParaRPr/>
              </a:p>
            </p:txBody>
          </p:sp>
          <p:pic>
            <p:nvPicPr>
              <p:cNvPr id="2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3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肌肉注射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掌握肌肉注射的操作流程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熟悉肌肉注射的注意事项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提高肌肉注射的成功率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8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生命体征测量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掌握生命体征测量的方法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熟悉生命体征测量的注意事项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提高生命体征测量的准确性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0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0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内科护理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掌握内科常见疾病的护理要点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熟悉内科护理的操作流程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提高内科护理的质量</a:t>
                </a:r>
                <a:endParaRPr/>
              </a:p>
            </p:txBody>
          </p:sp>
          <p:sp>
            <p:nvSpPr>
              <p:cNvPr id="30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外科护理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掌握外科常见疾病的护理要点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熟悉外科护理的操作流程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提高外科护理的质量</a:t>
                </a:r>
                <a:endParaRPr/>
              </a:p>
            </p:txBody>
          </p:sp>
          <p:sp>
            <p:nvSpPr>
              <p:cNvPr id="31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急诊护理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掌握急诊护理的应急处理流程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熟悉急诊护理的操作流程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提高急诊护理的质量</a:t>
                </a:r>
                <a:endParaRPr/>
              </a:p>
            </p:txBody>
          </p:sp>
          <p:sp>
            <p:nvSpPr>
              <p:cNvPr id="31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专科护理技能培训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2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2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2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考核方式</a:t>
                </a:r>
                <a:endParaRPr/>
              </a:p>
            </p:txBody>
          </p:sp>
          <p:sp>
            <p:nvSpPr>
              <p:cNvPr id="32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采用实际操作和理论考试相结合的方式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确保考核内容全面，方式合理</a:t>
                </a:r>
                <a:endParaRPr/>
              </a:p>
            </p:txBody>
          </p:sp>
        </p:grpSp>
        <p:grpSp>
          <p:nvGrpSpPr>
            <p:cNvPr id="32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2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评估标准</a:t>
                </a:r>
                <a:endParaRPr/>
              </a:p>
            </p:txBody>
          </p:sp>
          <p:sp>
            <p:nvSpPr>
              <p:cNvPr id="32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制定明确的技能考核评分标准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确保评估结果客观、公正</a:t>
                </a:r>
                <a:endParaRPr/>
              </a:p>
            </p:txBody>
          </p:sp>
        </p:grpSp>
        <p:grpSp>
          <p:nvGrpSpPr>
            <p:cNvPr id="32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2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反馈与改进</a:t>
                </a:r>
                <a:endParaRPr/>
              </a:p>
            </p:txBody>
          </p:sp>
          <p:sp>
            <p:nvSpPr>
              <p:cNvPr id="33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对考核结果进行及时反馈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根据反馈结果调整培训计划，提高培训效果</a:t>
                </a:r>
                <a:endParaRPr/>
              </a:p>
            </p:txBody>
          </p:sp>
        </p:grpSp>
      </p:grpSp>
      <p:sp>
        <p:nvSpPr>
          <p:cNvPr id="3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护理技能考核与评估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护理理论培训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学习护理学基础、药理、生理等方面的知识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提高护理人员的基本理论水平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基础理论知识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学习各专科疾病的护理知识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提高护理人员的专科理论水平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专科理论知识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学习护理相关的法律法规知识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提高护理人员的法律意识和自我保护能力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护理法律法规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护理理论知识学习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分析护理工作中的典型案例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提高护理人员的临床思维和解决问题的能力</a:t>
                </a:r>
                <a:endParaRPr/>
              </a:p>
            </p:txBody>
          </p:sp>
          <p:pic>
            <p:nvPicPr>
              <p:cNvPr id="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案例讨论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组织护理人员对案例进行讨论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提高护理人员的团队协作和沟通能力</a:t>
                </a:r>
                <a:endParaRPr/>
              </a:p>
            </p:txBody>
          </p:sp>
          <p:pic>
            <p:nvPicPr>
              <p:cNvPr id="3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案例总结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总结案例中的护理经验和教训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提高护理人员的学习和反思能力</a:t>
                </a:r>
                <a:endParaRPr/>
              </a:p>
            </p:txBody>
          </p:sp>
          <p:pic>
            <p:nvPicPr>
              <p:cNvPr id="4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5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4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49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50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51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采用理论考试和案例分析相结合的方式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确保考核内容全面，方式合理</a:t>
                </a:r>
                <a:endParaRPr/>
              </a:p>
            </p:txBody>
          </p:sp>
          <p:sp>
            <p:nvSpPr>
              <p:cNvPr id="52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考核方式</a:t>
                </a:r>
                <a:endParaRPr/>
              </a:p>
            </p:txBody>
          </p:sp>
        </p:grpSp>
        <p:grpSp>
          <p:nvGrpSpPr>
            <p:cNvPr id="53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5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评估标准</a:t>
                </a:r>
                <a:endParaRPr/>
              </a:p>
            </p:txBody>
          </p:sp>
          <p:sp>
            <p:nvSpPr>
              <p:cNvPr id="5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制定明确的护理理论考核评分标准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确保评估结果客观、公正</a:t>
                </a:r>
                <a:endParaRPr/>
              </a:p>
            </p:txBody>
          </p:sp>
        </p:grpSp>
        <p:grpSp>
          <p:nvGrpSpPr>
            <p:cNvPr id="56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57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反馈与改进</a:t>
                </a:r>
                <a:endParaRPr/>
              </a:p>
            </p:txBody>
          </p:sp>
          <p:sp>
            <p:nvSpPr>
              <p:cNvPr id="58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对考核结果进行及时反馈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根据反馈结果调整培训计划，提高培训效果</a:t>
                </a:r>
                <a:endParaRPr/>
              </a:p>
            </p:txBody>
          </p: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护理理论考核与评估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60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61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62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https://d.book118.com/168112004005006036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护理年度培训计划PPT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2024-09-15T02:29:02.060</cp:lastPrinted>
  <dcterms:created xsi:type="dcterms:W3CDTF">2024-09-14T18:29:02Z</dcterms:created>
  <dcterms:modified xsi:type="dcterms:W3CDTF">2024-09-14T18:29:03Z</dcterms:modified>
</cp:coreProperties>
</file>