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B1901-69E1-4D51-BDE0-1356857E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3F468-8360-40EE-9A7E-2FA3A3F05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85A9B-D7BD-4D23-A330-636F2236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A12C0-8B85-4B89-A845-A9204254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F931C-3D13-4813-951A-BA0A1AE15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793C5-F364-4FA9-A07D-EB371B77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A66C1-1ABD-4DBF-BB99-AF76190E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6B079-8F9B-41A9-AB48-D653C778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84353-D8AE-413E-9F8F-65045480E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965EF-8AA0-44D0-8A29-0D1F4B573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69BE7-C6E3-41DA-894C-508C73A87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207105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小程序推广方案诈骗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诈骗现象概述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小程序推广方案诈骗类型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受害者心理与行为分析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诈骗现象概述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https://d.book118.com/168112071055006033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2024-09-11T10:03:11.869</cp:lastPrinted>
  <dcterms:created xsi:type="dcterms:W3CDTF">2024-09-11T02:03:11Z</dcterms:created>
  <dcterms:modified xsi:type="dcterms:W3CDTF">2024-09-11T02:03:13Z</dcterms:modified>
</cp:coreProperties>
</file>