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AD560-4087-42B3-A645-C36728AF8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45A70-3AF4-4008-A16E-E9B664279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98609-7D73-4D92-B7BC-DFE6DB6EE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A5345-B413-44A9-A41D-064033A69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DA56A3-881D-4203-A1E6-93407FD7E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9CD0A1-8CD1-43B6-B5BE-66C30A8CE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B13E71-BDEC-40DE-ADE2-F806B86F0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3B050-22A7-432E-8D5B-56C9185AB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BDF34-5A07-4ECA-8B48-C4AD054F7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9DB10-B153-4DEA-B5A3-6C07AF1E3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A1C57-6347-4500-A7E6-49940E805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12073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心理健康关爱活动工作报告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心理健康关爱活动内容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活动组织和实施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171" r="231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心理健康关爱活动旨在提高公众对心理健康的关注度，减少心理健康问题的污名化，并为有需要的人提供支持和帮助。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随着社会压力的增加和人们生活节奏的加快，心理健康问题日益突出，因此开展心理健康关爱活动具有重要意义。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通过本次活动，我们希望提高公众对心理健康的认识，增强自我保护意识，减少心理健康问题的发生，并为有需要的人提供及时的帮助和支持。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本工作报告主要介绍了心理健康关爱活动的策划、组织、实施和效果评估。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本工作报告将详细介绍本次活动的实施情况、取得的成果以及存在的问题和改进措施。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375" r="23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工作报告概述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心理健康关爱活动内容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关注心理健康，共创美好生活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关爱心灵，从心开始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让心灵沐浴阳光，让生活充满希望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心理健康讲座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心理健康主题沙龙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心理健康主题展览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心理健康主题电影放映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提高公众对心理健康的关注度和认识水平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增强个人和家庭应对心理压力的能力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促进社区居民之间的互动与交流，增强社区凝聚力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为有需要的人群提供心理支持和帮助，减少心理问题的发生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目标一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目标二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活动组织和实施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负责整体策划、指导、协调和监督活动，确保活动的顺利进行。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领导团队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执行团队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志愿者团队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负责具体活动的策划、组织、宣传和实施，确保活动目标的实现。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负责参与活动筹备、现场服务、宣传推广等环节，为活动提供人力支持。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https://d.book118.com/168112073002006044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2024-09-23T18:18:10.208</cp:lastPrinted>
  <dcterms:created xsi:type="dcterms:W3CDTF">2024-09-23T10:18:10Z</dcterms:created>
  <dcterms:modified xsi:type="dcterms:W3CDTF">2024-09-23T10:18:12Z</dcterms:modified>
</cp:coreProperties>
</file>