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8C10D-0324-4328-B958-163A5CBDF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A3BC9-6D61-461A-A9BA-802F91AF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216EF-CBD5-4686-B77C-D79CCC77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96EFA-CFE9-4384-94EE-39E3AF86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1A6AD-5237-4078-A2AB-6E734DF7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7F146-A4A8-473E-99F5-8C39D7B7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65717-A0B1-4D90-BB33-F9548B99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02CE6-F561-42D9-89A1-6F60CD98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0BC42-3A84-40FC-97D6-20EDF773A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6A453-75F8-44FE-8A4C-2D45DB619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DBA28-0A17-48CD-9602-A556DF47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210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小儿胆总管囊肿护理查房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健康教育与家庭护理指导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30" r="327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小儿胆总管囊肿是一种先天性胆道发育异常的疾病，表现为胆总管的一部分或全部扩张。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根据囊肿发生的部位，可分为肝外胆总管囊肿和肝内胆管囊肿两类。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目前尚不完全清楚，可能与胆道胚胎发育异常、胆道梗阻、炎症刺激等多种因素有关。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多数学者认为与先天性胆道发育不良有关，也可能与遗传、环境等因素有关。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小儿胆总管囊肿的临床表现因年龄、囊肿大小和部位而异，常见的症状包括腹痛、黄疸和腹部肿块等。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腹痛多表现为右上腹或中上腹疼痛，黄疸表现为皮肤、巩膜黄染，腹部肿块可触及。此外，还可能出现发热、恶心、呕吐等症状。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了解患儿的基本生长发育情况，为制定护理计划提供依据。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患儿年龄、性别、体重、身高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了解患儿家庭成员结构、经济状况、文化背景等，以便更好地与家长沟通。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患儿家庭背景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患儿基本情况评估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囊肿大小、位置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了解囊肿的具体情况，以便制定合适的护理方案。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评估患儿是否有其他并发症，如感染、黄疸等，以便及时处理。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家长对疾病认知程度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了解家长对小儿胆总管囊肿的认知程度，提供相关健康教育。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家庭护理技能掌握情况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评估家长是否具备基本的护理技能，如换药、喂药等。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https://d.book118.com/168112102033006035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2024-09-13T23:21:40.087</cp:lastPrinted>
  <dcterms:created xsi:type="dcterms:W3CDTF">2024-09-13T15:21:40Z</dcterms:created>
  <dcterms:modified xsi:type="dcterms:W3CDTF">2024-09-13T15:21:42Z</dcterms:modified>
</cp:coreProperties>
</file>