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55798-0229-4F65-9941-825E62DD4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CEB57-1F40-459E-926D-1D7F980A2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BDF9D-3EEB-4EE0-9124-74FC6F15B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EC8CD-2843-4FA7-B260-812D2E0E6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0DCD8C-9D6E-406D-B9F1-13E2B94A0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2ECEB8-2F7D-4944-B6AF-000B5D0AC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581E41-8D09-421F-BCAB-01FA02D4E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C3042-A5EE-4AE5-B19E-0BB57C532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48E54-EFB4-40CF-9782-FC9A75AA1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2D133-221C-4A04-8613-96629FDF4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E8090-7B1E-4EA5-96BE-6D257868D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14017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施工质量管理中的问题识别与解决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施工质量管理现状及问题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案例分析：成功解决施工质量管理问题的实践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通过识别和解决施工质量管理中的问题，提高工程项目的施工质量，确保工程安全、可靠、经济、适用。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优质的施工质量是企业核心竞争力的重要体现，有利于提高企业的市场声誉和竞争力，进而促进企业的可持续发展。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识别施工质量管理中的常见问题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探讨问题解决方法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分析施工过程中可能出现的质量问题及其成因，为后续的问题解决提供基础。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针对识别出的问题，提出相应的解决方法和措施，包括技术、管理、人员等方面的对策。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结合具体案例，对施工质量管理中的问题进行深入剖析，总结经验教训，为类似问题的解决提供参考。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对施工质量管理的发展趋势进行展望，提出加强施工质量管理的建议和思考，以推动行业的持续进步。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58" r="1235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管理体系不完善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施工人员素质参差不齐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许多施工企业缺乏完善的质量管理体系，导致施工过程中质量难以保证。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施工人员技能水平和质量意识的高低直接影响施工质量。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政府对施工质量的监管存在漏洞，导致一些质量问题难以及时发现和处理。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使用劣质材料导致工程结构强度不足、易损坏等问题。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违反施工规范、操作规程等导致质量不达标、安全隐患等。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验收过程中存在走过场、不按规定程序进行等问题，导致质量隐患未被及时发现。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施工材料不合格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施工工艺不规范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验收程序不严格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管理层重视程度不够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施工人员培训不足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监管机制不健全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问题原因分析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施工人员缺乏必要的技能培训和质量意识教育，难以保证施工质量。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政府监管部门对施工质量的监管力度不够，存在监管漏洞和盲区。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企业管理层对施工质量管理重视不足，缺乏有效的管理措施和投入。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问题识别方法与技巧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深入施工现场，直观了解施工环境、进度和存在的问题。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实地走访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708" b="11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影像留存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对施工现场的人、机、料、法、环进行全面观察，记录异常情况。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通过拍照、录像等手段，留存现场证据，为后续分析提供依据。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收集与施工质量相关的各类数据，如材料检测数据、施工记录等。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对收集的数据进行整理、分类、统计和分析，找出数据间的关联和规律。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通过图表、报告等形式将分析结果呈现出来，为问题识别提供数据支持。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专家组建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现场调研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专家评估法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根据专业知识和经验，对施工中存在的问题进行诊断和分析。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评估小组深入施工现场进行调研，了解实际情况。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组建由行业专家、技术骨干等组成的评估小组。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提出针对性的解决方案和建议，指导施工单位改进施工质量管理。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https://d.book118.com/168114017030006035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2024-09-13T22:04:56.790</cp:lastPrinted>
  <dcterms:created xsi:type="dcterms:W3CDTF">2024-09-13T14:04:56Z</dcterms:created>
  <dcterms:modified xsi:type="dcterms:W3CDTF">2024-09-13T14:04:58Z</dcterms:modified>
</cp:coreProperties>
</file>