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B0C20-B1F2-419C-A940-4D3CDE250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BE9EB-7D19-4EBA-9ABD-8CC932CC5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A3ECE-E3B1-4C78-9B3C-5F67F00AD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C4532-BFE7-4E6D-B12A-C511AFE9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27AC5-E756-428E-9101-08157FA50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B83B52-46C2-4185-8BA5-A5A1EF47C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6BBFFB-3E3C-472B-9D56-18104077C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9417C-3993-48C2-9F21-824D21B5C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9A558-EDC6-42FF-87A5-9ED3D29FB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583F2-A19C-4291-935A-B35F91E5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3AAA3-FDF0-4F0B-B978-AF9299EAE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403002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李宁国际市场现状分析报告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李宁国际市场概述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李宁国际市场竞争环境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李宁国际市场消费者分析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李宁国际市场品牌形象与营销策略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李宁国际市场发展趋势与挑战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李宁国际市场案例研究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李宁国际市场概述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在国际市场上，李宁通过赞助国际赛事、与国际品牌合作等方式，不断提升品牌影响力和市场份额。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李宁在国际市场上的地位不断上升，成为越来越多消费者的选择。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828" r="982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李宁是中国体育用品行业的领军品牌，具有较高的国际知名度。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李宁在国际市场的地位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李宁国际市场的分布情况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李宁的国际市场主要分布在亚洲、欧洲和北美等地。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在亚洲市场，李宁凭借其品牌影响力和产品优势，占据了相当大的市场份额。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在欧洲和北美市场，李宁通过与当地知名品牌合作，成功打入高端市场，并逐渐扩大市场份额。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李宁在国际市场上的销售额逐年增长，成为公司重要的收入来源之一。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李宁的产品线涵盖了运动装备、运动鞋、运动服等多个领域，满足了不同消费者的需求。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李宁在国际市场上采取了多种销售渠道，包括线上和线下渠道，不断扩大市场份额。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李宁国际市场的销售情况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李宁国际市场竞争环境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作为全球最大的运动鞋服品牌之一，Adidas在技术和品牌影响力方面具有显著优势。李宁需要应对其在高端市场的竞争压力。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Adidas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作为全球市场份额最大的运动品牌，Nike在国际市场上拥有广泛的认知度和品牌忠诚度。李宁需在产品创新和品牌建设方面与之竞争。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Nike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作为中国最大的体育用品公司，安踏在国内市场拥有强大的渠道和品牌影响力。李宁需在本土市场与安踏展开竞争。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特步是中国领先的体育用品品牌之一，以其时尚的设计和优质的产品获得消费者青睐。李宁需在产品设计和品牌形象方面与之竞争。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国内竞争对手分析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国际市场对运动品牌的需求呈现多样化趋势，李宁需根据不同国家和地区消费者的需求进行市场细分，以满足不同消费群体的需求。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李宁需明确自身品牌定位，以区别于竞争对手，并针对目标消费群体进行精准营销。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李宁需在产品研发和设计方面持续创新，以满足消费者对高性能运动装备的需求，并提升品牌竞争力。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李宁国际市场消费者分析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92" r="318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48" r="306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61" r="341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李宁品牌在年轻人中拥有广泛的认知度和喜爱度，他们追求时尚、潮流，注重品牌和品质。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李宁品牌也吸引了中老年消费者，他们注重舒适度和性价比，对李宁品牌的信赖度较高。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目标消费者群体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随着互联网的普及，越来越多的消费者选择在线上购买运动用品，李宁品牌的官网和电商平台成为消费者购买的主要渠道。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实体店购买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尽管线上购买趋势明显，但仍有部分消费者喜欢在实体店购买运动用品，他们更注重体验和试穿。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81" r="25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https://d.book118.com/168114030023006031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2024-09-07T22:53:43.808</cp:lastPrinted>
  <dcterms:created xsi:type="dcterms:W3CDTF">2024-09-07T14:53:43Z</dcterms:created>
  <dcterms:modified xsi:type="dcterms:W3CDTF">2024-09-07T14:53:45Z</dcterms:modified>
</cp:coreProperties>
</file>