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33937-8130-450D-ABA0-6709184AA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0DE0E-BF01-4463-989F-EB6CB8F6F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8BA3D-9F02-4D84-9EB8-3B596A2D1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B519B-49FC-4F9B-BC21-7A2C7EFBB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4F5A97-EDF1-4195-9BF7-D1D1AB665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2344CE-AD62-44BC-98A3-858CD5C79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F6B554-3DE5-4545-BDBE-34E90CA25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9CB8D-F377-467F-926F-19082B0B3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E851C-AD28-46D6-9F6C-95AD98C0B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D17D0-455D-4226-8261-0E5FB108C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270A4-B05C-488B-BFF9-87F7989F7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14037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高中物理认识静电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静电基本概念与性质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摩擦起电与感应起电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库仑定律与电场强度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电势差、电势能和等势面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静电场中导体和绝缘体性质研究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静电基本概念与性质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99" r="326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静电是指静止状态下的电荷，通常指因摩擦、接触等原因而使物体带电的现象。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当两个物体接触或摩擦时，其中一个物体会失去电子，另一个物体则获得电子，从而使两个物体分别带上正负电荷。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静电定义及产生原因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由静止电荷产生的电场称为静电场。静电场是一种特殊的物质形态，它对放入其中的电荷有力的作用。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在静电场中，电荷的分布情况决定了电场的性质。电荷分布可以是均匀的，也可以是不均匀的。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静电场与电荷分布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电荷分布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导体内部存在自由电子，当导体置于静电场中时，自由电子会受到电场力的作用而移动，从而使导体内部产生电荷分布。导体的特点是容易导电，即电荷在导体中容易流动。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绝缘体内部几乎没有自由电子，因此当绝缘体置于静电场中时，其内部不会产生明显的电荷分布。绝缘体的特点是难以导电，即电荷在绝缘体中难以流动。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导体、绝缘体在静电场中表现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静电现象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静电现象包括摩擦起电、接触起电、感应起电等。这些现象在日常生活中随处可见，如用塑料梳子梳头发时头发会随梳子飘起来，或者脱毛衣时会听到“啪啪”声等。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静电的危害主要表现在以下几个方面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对人体的危害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当人体接触静电时，会产生电击感，严重时甚至可能导致心律失常等问题。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静电会对电子设备造成干扰甚至损坏，如导致计算机运算错误、集成电路击穿等。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引起火灾或爆炸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在某些特定条件下，如存在可燃气体或粉尘时，静电放电可能引发火灾或爆炸事故。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静电现象及其危害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摩擦起电与感应起电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当两个物体相互摩擦时，一个物体会失去电子带正电，另一个物体会得到电子带负电，这种现象称为摩擦起电。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用丝绸摩擦玻璃棒，玻璃棒带正电；用毛皮摩擦橡胶棒，橡胶棒带负电。将带电的玻璃棒或橡胶棒靠近轻小物体，可以观察到轻小物体被吸引的现象。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实验演示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摩擦起电原理及实验演示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当一个带电体靠近一个导体时，由于电荷间的相互作用，导体中的自由电荷会重新分布，使得导体两端出现等量异种电荷，这种现象称为感应起电。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实验演示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将一个带电体靠近一个导体，可以观察到导体两端出现等量异种电荷的现象。如果将导体接地，则导体上的电荷会被中和。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感应起电原理及实验演示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摩擦起电和感应起电都是使物体带电的方法，但它们的原理不同。摩擦起电是通过摩擦使电子从一个物体转移到另一个物体上；而感应起电是通过带电体靠近导体使导体中的自由电荷重新分布。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两种起电方式都涉及到电荷的转移和重新分布。在摩擦起电中，电荷的转移是通过摩擦实现的；在感应起电中，电荷的重新分布是通过带电体靠近导体实现的。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两种起电方式比较与联系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生活中摩擦和感应起电现象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摩擦起电现象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用塑料梳子梳头发时，头发会随梳子飘起来；在干燥的天气里脱毛衣时，会听到“噼啪”声并看到小火花等。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感应起电现象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将手机放在扬声器旁边时，扬声器会发出杂音；将带电的气球靠近墙壁时，墙壁会被吸引并出现异种电荷等。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库仑定律与电场强度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真空中两个静止点电荷之间的相互作用力，与它们的电荷量的乘积成正比，与它们的距离的二次方成反比，作用力的方向在它们的连线上。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库仑定律内容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库仑扭秤实验、电荷间的相互作用力计算等。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应用举例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库仑定律内容及应用举例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放入电场中某点的电荷所受的电场力F跟它的电荷量q的比值，叫做该点的电场强度。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计算公式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E=F/q，其中E为电场强度，F为电场力，q为试探电荷的电荷量。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电场强度定义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电场强度定义及计算公式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在匀强电场中，电场强度E与距离d无关，是一个常数。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通过电场线的疏密程度可以判断电场强度的大小，电场线越密集的位置电场强度越强，电场线越稀疏的位置电场强度越弱。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匀强电场中E和d关系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匀强电场中E和d关系探讨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https://d.book118.com/168114037136006035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2024-09-14T22:30:55.045</cp:lastPrinted>
  <dcterms:created xsi:type="dcterms:W3CDTF">2024-09-14T14:30:55Z</dcterms:created>
  <dcterms:modified xsi:type="dcterms:W3CDTF">2024-09-14T14:30:57Z</dcterms:modified>
</cp:coreProperties>
</file>