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4362EB-B948-4CBF-B55D-E5B3ED9D0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4CD309-9085-4264-BB01-4C27A9D4F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F97B27-C422-42EA-9B88-47B1D16F6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4A099A-0A16-4F30-BBC0-7E9D5925B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17E2E8-F434-4B62-831A-CA7F41877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8EEC8D-4D43-48E6-BCE1-E2E3F6AFE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53986A-D2A9-4E1E-B3F3-8832E8E5C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E64605-4553-4795-B988-B74BD4586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848755-45B5-4C8F-AC87-DD406A3AD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C36A59-8E68-42D7-B16E-B9663664C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870E9E-447D-49D1-8DF2-B5EC08685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15046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盆腔引流球护理PPT\n## 1.盆腔引流球概述及其重要性\n### 1.1盆腔引流球的概念与种类\n### 1.2盆腔引流球的应用场景\n### 1.3盆腔引流球在治疗中的作用\n## 2.盆腔引流球的护理原则与方法\n### 2.1盆腔引流球的护理原则\n### 2.2盆腔引流球的护理方法\n### 2.3盆腔引流球的护理注意事项\n## 3.盆腔引流球护理中的常见问题及解决方法\n### 3.1盆腔引流球堵塞的预防与处理\n### 3.2盆腔引流球移位的预防与处理\n### 3.3盆腔引流球感染的控制与预防\n## 4.盆腔引流球护理的案例分析\n### 4.1成功案例分析\n### 4.2失败案例分析\n### 4.3案例总结与启示\n## 5.盆腔引流球护理的未来发展趋势\n### 5.1新技术在盆腔引流球护理中的应用\n### 5.2盆腔引流球护理的规范化与标准化\n### 5.3盆腔引流球护理的个性化与精细化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盆腔引流球护理PPT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盆腔引流球概述及其重要性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盆腔引流球是一种医疗器材</a:t>
                </a:r>
                <a:endParaRPr/>
              </a:p>
            </p:txBody>
          </p:sp>
          <p:sp>
            <p:nvSpPr>
              <p:cNvPr id="1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用于腹腔手术后引流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减轻腹腔压力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促进伤口愈合</a:t>
                </a:r>
                <a:endParaRPr/>
              </a:p>
            </p:txBody>
          </p:sp>
          <p:sp>
            <p:nvSpPr>
              <p:cNvPr id="1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盆腔引流球种类</a:t>
                </a:r>
                <a:endParaRPr/>
              </a:p>
            </p:txBody>
          </p:sp>
          <p:sp>
            <p:nvSpPr>
              <p:cNvPr id="1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单腔引流球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双腔引流球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三腔引流球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可调压引流球</a:t>
                </a:r>
                <a:endParaRPr/>
              </a:p>
            </p:txBody>
          </p:sp>
          <p:sp>
            <p:nvSpPr>
              <p:cNvPr id="1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盆腔引流球的概念与种类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盆腔引流球的应用场景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8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8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盆腔手术后的引流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妇科手术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泌尿科手术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肠道手术</a:t>
                </a:r>
                <a:endParaRPr/>
              </a:p>
            </p:txBody>
          </p:sp>
          <p:pic>
            <p:nvPicPr>
              <p:cNvPr id="1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盆腔炎症的引流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盆腔脓肿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盆腔炎性包块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9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盆腔积液的引流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恶性积液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良性积液</a:t>
                </a:r>
                <a:endParaRPr/>
              </a:p>
            </p:txBody>
          </p:sp>
          <p:pic>
            <p:nvPicPr>
              <p:cNvPr id="1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减轻腹腔压力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缓解疼痛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改善呼吸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减少并发症</a:t>
                </a:r>
                <a:endParaRPr/>
              </a:p>
            </p:txBody>
          </p:sp>
          <p:pic>
            <p:nvPicPr>
              <p:cNvPr id="2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促进伤口愈合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缩短住院时间</a:t>
                </a:r>
                <a:endParaRPr/>
              </a:p>
            </p:txBody>
          </p:sp>
          <p:pic>
            <p:nvPicPr>
              <p:cNvPr id="20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防止并发症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防止盆腔脓肿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防止肠梗阻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防止电解质紊乱</a:t>
                </a:r>
                <a:endParaRPr/>
              </a:p>
            </p:txBody>
          </p:sp>
          <p:pic>
            <p:nvPicPr>
              <p:cNvPr id="21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盆腔引流球在治疗中的作用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盆腔引流球的护理原则与方法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2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定时观察</a:t>
                </a:r>
                <a:endParaRPr/>
              </a:p>
            </p:txBody>
          </p:sp>
          <p:sp>
            <p:nvSpPr>
              <p:cNvPr id="22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引流液的颜色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引流液的量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引流液的性状</a:t>
                </a:r>
                <a:endParaRPr/>
              </a:p>
            </p:txBody>
          </p:sp>
        </p:grpSp>
        <p:grpSp>
          <p:nvGrpSpPr>
            <p:cNvPr id="22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2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保持引流通畅</a:t>
                </a:r>
                <a:endParaRPr/>
              </a:p>
            </p:txBody>
          </p:sp>
          <p:sp>
            <p:nvSpPr>
              <p:cNvPr id="22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定期挤压引流球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调整引流球位置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检查引流管道</a:t>
                </a:r>
                <a:endParaRPr/>
              </a:p>
            </p:txBody>
          </p:sp>
        </p:grpSp>
        <p:grpSp>
          <p:nvGrpSpPr>
            <p:cNvPr id="22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2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预防感染</a:t>
                </a:r>
                <a:endParaRPr/>
              </a:p>
            </p:txBody>
          </p:sp>
          <p:sp>
            <p:nvSpPr>
              <p:cNvPr id="23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严格无菌操作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保持引流区域清洁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定期更换引流袋</a:t>
                </a:r>
                <a:endParaRPr/>
              </a:p>
            </p:txBody>
          </p: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盆腔引流球的护理原则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34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35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36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挂在床旁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避免压迫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避免扭曲</a:t>
                </a:r>
                <a:endParaRPr/>
              </a:p>
            </p:txBody>
          </p:sp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妥善固定引流球</a:t>
                </a:r>
                <a:endParaRPr/>
              </a:p>
            </p:txBody>
          </p:sp>
        </p:grpSp>
        <p:grpSp>
          <p:nvGrpSpPr>
            <p:cNvPr id="239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4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定期冲洗管道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防止管道堵塞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观察管道周围皮肤</a:t>
                </a:r>
                <a:endParaRPr/>
              </a:p>
            </p:txBody>
          </p:sp>
          <p:sp>
            <p:nvSpPr>
              <p:cNvPr id="241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保持引流管道通畅</a:t>
                </a:r>
                <a:endParaRPr/>
              </a:p>
            </p:txBody>
          </p:sp>
          <p:sp>
            <p:nvSpPr>
              <p:cNvPr id="242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3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44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记录引流液量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观察引流液颜色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观察引流液性状</a:t>
                </a:r>
                <a:endParaRPr/>
              </a:p>
            </p:txBody>
          </p:sp>
          <p:sp>
            <p:nvSpPr>
              <p:cNvPr id="245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观察引流液</a:t>
                </a:r>
                <a:endParaRPr/>
              </a:p>
            </p:txBody>
          </p:sp>
          <p:sp>
            <p:nvSpPr>
              <p:cNvPr id="246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盆腔引流球的护理方法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遵循医嘱</a:t>
                </a:r>
                <a:endParaRPr/>
              </a:p>
            </p:txBody>
          </p:sp>
          <p:sp>
            <p:nvSpPr>
              <p:cNvPr id="25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遵医嘱调整引流球压力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遵医嘱更换引流袋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遵医嘱使用抗生素</a:t>
                </a:r>
                <a:endParaRPr/>
              </a:p>
            </p:txBody>
          </p:sp>
        </p:grpSp>
        <p:grpSp>
          <p:nvGrpSpPr>
            <p:cNvPr id="25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患者教育</a:t>
                </a:r>
                <a:endParaRPr/>
              </a:p>
            </p:txBody>
          </p:sp>
          <p:sp>
            <p:nvSpPr>
              <p:cNvPr id="25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讲解引流球的重要性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讲解护理方法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讲解注意事项</a:t>
                </a:r>
                <a:endParaRPr/>
              </a:p>
            </p:txBody>
          </p:sp>
        </p:grpSp>
        <p:grpSp>
          <p:nvGrpSpPr>
            <p:cNvPr id="25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5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护理记录</a:t>
                </a:r>
                <a:endParaRPr/>
              </a:p>
            </p:txBody>
          </p:sp>
          <p:sp>
            <p:nvSpPr>
              <p:cNvPr id="25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记录引流液情况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记录患者症状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记录护理措施</a:t>
                </a:r>
                <a:endParaRPr/>
              </a:p>
            </p:txBody>
          </p:sp>
        </p:grpSp>
      </p:grpSp>
      <p:pic>
        <p:nvPicPr>
          <p:cNvPr id="25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盆腔引流球的护理注意事项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100"/>
              <a:t>盆腔引流球护理中的常见问题及解决方法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盆腔引流球堵塞的预防与处理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保持引流液流动性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定期冲洗管道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避免引流液凝固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处理方法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用生理盐水冲洗管道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用注射器抽吸引流液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调整引流球压力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https://d.book118.com/168115046042006037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盆腔引流球护理PPT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2024-09-17T01:08:50.522</cp:lastPrinted>
  <dcterms:created xsi:type="dcterms:W3CDTF">2024-09-16T17:08:50Z</dcterms:created>
  <dcterms:modified xsi:type="dcterms:W3CDTF">2024-09-16T17:08:52Z</dcterms:modified>
</cp:coreProperties>
</file>