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AEF79-6DF9-4D68-9EC5-6FB35EBF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EFE21-A6D3-48B4-BE51-3784BDDF9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142B3-D710-4194-867A-58CC6432F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B50A5-F730-4A56-ADC2-44E2FD81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3AF10-D65F-41F3-BD3E-FFEA09B7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96D67-CC88-4E49-9C65-585C5F3B0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DBCB3-14FA-4CC1-A193-6187C84B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BF191-28D5-4B49-B9E9-75C507EC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1AF42-E4F0-4D9B-9A62-E0E2C20B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42D9-972D-4DD1-808D-39A396B3F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DB0FD-C071-43F7-BFF4-68087CA7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5065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生管管理之库存控制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库存管理基本概念与目标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库存需求预测方法与技术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库存控制模型与策略分析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库存优化方法及实施步骤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库存盘点流程与差异处理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库存管理基本概念与目标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库存管理是对企业生产经营过程中的各种物品，包括原材料、半成品、成品以及其他资源进行管理和控制，使其储备保持在经济合理的水平上。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库存管理对于企业的生产运作至关重要，它直接影响到企业的生产成本、资金占用、产品质量、交货期以及企业的经济效益。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确保生产所需的原材料、零部件等及时供应，避免生产中断。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保证生产正常进行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通过合理的库存控制，减少资金占用，降低库存成本，提高企业经济效益。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保证产品及时交付，满足客户需求，提高客户满意度。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由于库存不足而导致的生产中断、延迟发货等所产生的损失。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包括采购人员的工资、采购部门的一般性费用以及采购活动产生的其他费用。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包括仓库租金、仓库管理人员的工资、仓库设备的折旧费用以及库存物品由于变质、损坏、丢失等产生的损失。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当库存量下降到预定的最低库存量时，按规定数量进行订货的方法。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按预先确定的订货间隔期间进行订货的方法，每次订货数量根据当前库存和预测需求确定。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根据物品的重要性和价值大小，将库存物品分为A、B、C三类，对不同类别的物品采取不同的库存控制策略。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库存分类与策略选择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库存需求预测方法与技术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354794" y="1266825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02344" y="2579656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480018" y="3830669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11607" y="5068919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需求预测流程及步骤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094842" y="116677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确定预测目标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26671" y="151933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明确预测的对象、时间和范围。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710363" y="827762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10363" y="1236519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搜集历史销售数据、市场趋势、客户需求等信息。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253493" y="214059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选择预测方法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253493" y="2549350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根据数据特点选择合适的定量或定性预测方法。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918277" y="3430588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进行预测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18277" y="3839345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运用所选方法进行需求预测计算。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380227" y="4629856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380227" y="5038613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对预测结果进行评估，根据误差情况进行调整。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定量预测技术介绍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通过对历史销售数据的时间序列分析，揭示需求变化的规律和趋势，进而进行未来需求的预测。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应用机器学习算法对历史数据进行训练和学习，挖掘数据中的潜在规律，进而进行需求预测。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通过分析影响需求变化的因素，建立因素与需求之间的数学模型，根据因素的变化预测需求的变化。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利用统计学中的回归分析方法，通过建立自变量和因变量之间的回归方程来预测未来需求。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定性预测技术应用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依靠专家的经验和判断进行需求预测，如德尔菲法、头脑风暴法等。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通过市场调查了解客户的需求和购买意向，进而进行需求预测。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分析未来可能出现的不同情景及其概率，评估各种情景下的需求情况，进行综合预测。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根据相似产品或市场的历史数据来预测新产品或市场的未来需求。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预测误差评估与调整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误差计算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根据实际销售数据和预测数据进行误差计算，评估预测的准确性。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建立预测结果的反馈机制，及时将实际销售情况反馈给预测部门，以便进行后续的预测调整。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分析误差产生的原因，如数据不准确、预测方法不合适等。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预测调整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根据误差情况对预测结果进行调整，提高预测的准确性。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库存控制模型与策略分析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EOQ模型基于库存持有成本和订货成本的平衡，通过计算得出最优订货批量，以降低总库存成本。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适用于需求稳定、单次订货成本固定、不允许缺货的情境。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优点在于简单易用，缺点在于对需求波动和缺货成本的考虑不足。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经济订货批量模型（EOQ）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859" b="20859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订货点系统原理及应用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订货点系统通过设置安全库存和再订货点，当库存量降至再订货点时触发订货，以保障供应的连续性。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适用于需求不确定、允许一定缺货的情况，如季节性商品或紧急采购。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合理设置安全库存和再订货点，加强库存监测和预警机制。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依赖于先进的信息技术和管理系统，如物联网、大数据分析等。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数据准确性和实时性要求高，需要强大的技术支持和团队协作。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实时库存控制策略通过实时监测库存状态和需求信息，动态调整订货和补货策略，以实现库存成本的最小化。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48" r="1444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实时库存控制策略探讨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https://d.book118.com/168115065067006035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2024-09-14T08:10:21.340</cp:lastPrinted>
  <dcterms:created xsi:type="dcterms:W3CDTF">2024-09-14T00:10:21Z</dcterms:created>
  <dcterms:modified xsi:type="dcterms:W3CDTF">2024-09-14T00:10:23Z</dcterms:modified>
</cp:coreProperties>
</file>