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CC5D2-D5FD-4772-8FDA-564EAE770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9758E-8885-4E16-B193-A7326A7F7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552A6-FBA7-403E-8A1F-3BE3AAA38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2E3AB-2E4D-4472-989E-697EE57ED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0FA325-6A87-4F85-9C45-CF1700147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73E52E-A237-4E81-8D19-5A3EA527C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06C91C-0F56-46FB-9232-8F6886C5B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BF07A-9B0A-4BA8-B6C1-566925E83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DC9DD-8C16-4A52-A033-3BBE0EDB6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BD6E7-738C-4909-A5A9-2BF68DFEB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A1A9A-A687-4408-AE93-66EB7325C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602006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多模式镇痛在疼痛管理中的应用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多模式镇痛策略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多模式镇痛在各类疼痛中的应用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多模式镇痛的效果评价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多模式镇痛的未来展望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91" b="104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疼痛是患者最常见的症状之一，严重影响患者的日常生活、工作和心理健康。有效的疼痛管理可以显著提高患者的生活质量。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疼痛不仅影响患者的生理功能，还可能导致患者出现焦虑、抑郁等心理问题。通过合理的疼痛管理，可以促进患者的身心康复。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疼痛可能导致患者出现一系列并发症，如睡眠障碍、食欲减退、免疫力下降等。积极的疼痛管理有助于减少这些并发症的发生。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提高镇痛效果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通过联合应用不同作用机制的镇痛药物和技术，可以产生协同作用，提高镇痛效果。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多模式镇痛的概念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多模式镇痛是指联合应用不同作用机制的镇痛药物和技术，以达到更好的镇痛效果，同时减少单一药物或技术的副作用。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减少副作用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单一药物或技术可能产生一些副作用，而多模式镇痛可以降低这些副作用的发生率。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改善患者满意度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通过多模式镇痛，可以更好地满足患者的镇痛需求，提高患者对治疗的满意度。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多模式镇痛可以根据患者的具体情况进行个体化治疗，提高治疗的针对性和有效性。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多模式镇痛的概念及优势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疼痛评估与诊断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数字评分法（NRS）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患者选择一个0-10之间的数字来表示疼痛程度，0表示无痛，10表示最痛。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面部表情评分法（FPS）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通过一系列面部表情图片来表示不同程度的疼痛，患者选择与自己疼痛感受相符的图片。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视觉模拟评分法（VAS）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使用一条标有刻度的直线或滑动条，患者根据自我感觉在直线上标记疼痛程度。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详细询问患者疼痛的部位、性质、发作频率、持续时间等。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对患者进行全面的体格检查，包括望、触、叩、听等，以了解疼痛部位有无异常表现。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根据病情需要，选择相应的辅助检查如X线、CT、MRI、超声等，以明确疼痛原因。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疼痛诊断流程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患者感到轻微不适或疼痛，不影响日常生活和睡眠。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轻度疼痛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患者感到明显疼痛，影响日常生活和睡眠，需要使用镇痛药物缓解。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中度疼痛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患者感到剧烈疼痛，严重影响日常生活和睡眠，需要强效镇痛药物或多种镇痛方法联合应用。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重度疼痛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疼痛程度的判定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多模式镇痛策略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通过激活中枢神经系统内的阿片受体，减少疼痛信号的传递，如吗啡、芬太尼等。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阿片类药物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通过抑制环氧化酶活性，减少炎症介质合成，发挥抗炎镇痛作用，如布洛芬、吲哚美辛等。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非甾体抗炎药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958" r="18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通过阻断神经传导，抑制疼痛信号的传递，如利多卡因、布比卡因等。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药物镇痛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如认知行为疗法、放松训练等，通过调整心理状态减轻疼痛感受。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包括冷敷、热敷、按摩、针灸等，通过物理刺激缓解疼痛。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通过适当的运动锻炼，改善身体机能，缓解疼痛症状。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非药物镇痛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通过注射药物或物理方法阻断神经传导，达到镇痛目的，如区域阻滞、神经干阻滞等。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神经阻滞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通过电刺激或磁刺激等方法，调节神经功能，缓解疼痛症状，如经皮神经电刺激、重复经颅磁刺激等。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神经刺激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通过调节神经递质或受体功能，改变疼痛信号的传递和处理过程，如抗抑郁药、抗癫痫药等。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神经调节剂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神经调控技术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https://d.book118.com/168116020060006031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2024-09-08T09:38:13.318</cp:lastPrinted>
  <dcterms:created xsi:type="dcterms:W3CDTF">2024-09-08T01:38:13Z</dcterms:created>
  <dcterms:modified xsi:type="dcterms:W3CDTF">2024-09-08T01:38:15Z</dcterms:modified>
</cp:coreProperties>
</file>