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A0C76-58F0-45DE-B0A4-E07191B0D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E9FEF-A101-4AE8-9931-8ABA4271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EFD24-98B2-4C5A-88DC-1D27C5A0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CD07E-6970-4D50-B996-3711F030D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7B406-E05D-491C-8413-544E2A1CB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4F4588-CF9D-4D20-AECA-476E9FF8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57BFE1-2769-4C17-AA45-BC622E5E7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5AEAA-61B1-492A-A11E-08145CC23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AA76B-A91F-4884-8BB8-77FF9F9D9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C26BB-78F7-4CCC-98A4-248F5099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12AEE-424A-4B86-BF49-F89FEC69C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6047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平面的法向量与平面的向量表示通用课件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平面的法向量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平面的向量表示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平面的法向量与向量表示的应用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平面的法向量与向量表示的关系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平面的法向量与向量表示的实践案例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平面的法向量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法向量的定义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它表示了平面与坐标轴之间的角度和距离关系。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法向量是垂直于平面的直线方向上的向量。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2" b="263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法向量的性质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法向量是唯一确定的，除非平面与某个坐标轴平行。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平面的法向量有无穷多个，但它们都是相互平行的。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如果知道平面上任意两点$A(x_1, y_1, z_1)$和$B(x_2, y_2, z_2)$，则AB的方向向量就是该平面的法向量。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可以使用向量叉积计算法向量：$\mathbf{n} = (y_2 - y_1, z_1 - z_2, x_2 - x_1)$。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法向量的计算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平面的向量表示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向量是一个有方向和大小的量，可以用几何图形或坐标系表示。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在平面中，向量通常用有向线段表示，起点在平面上，终点不在平面上。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向量表示的定义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19" r="27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向量的起点和终点在平面上，但向量的方向可以指向平面外或平面内。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对于同一个平面内的两个向量，如果它们的方向相同或相反，则它们是共线向量；如果它们的方向既不相同也不相反，则它们是互相垂直的向量。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向量表示的性质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向量的加法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对于两个向量a和b，如果它们的起点相同，终点也在同一直线上，则它们的和向量c的起点也是相同的，终点在同一直线上，并且c的长度等于a和b的长度之和。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对于两个向量a和b，如果它们的起点相同，终点也在同一直线上，但b的终点在a终点的右侧（或上方），则它们的差向量c的起点也是相同的，终点在同一直线上，并且c的长度等于a的长度减去b的长度。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对于一个向量a和一个实数k，数乘后的向量ka的长度等于k乘以a的长度，并且方向与a相同。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对于两个向量a和b，它们的点积是它们的长度乘积再乘以它们之间的夹角θ的正弦值。如果θ为锐角，则点积等于a的长度乘以b的长度；如果θ为钝角，则点积等于a的长度乘以b的长度再减去它们的长度乘积。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对于两个向量a和b，它们的叉积是一个垂直于它们的平面上的向量c，其中c的方向遵循右手法则。叉积可以用行列式表示。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向量的减法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向量的点积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向量的叉积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向量的数乘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向量的计算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https://d.book118.com/168116047103006023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2024-08-30T08:11:13.955</cp:lastPrinted>
  <dcterms:created xsi:type="dcterms:W3CDTF">2024-08-30T00:11:13Z</dcterms:created>
  <dcterms:modified xsi:type="dcterms:W3CDTF">2024-08-30T00:11:15Z</dcterms:modified>
</cp:coreProperties>
</file>