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E2F9D1-9942-4B4B-B00A-EE191D3D8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5EEB4-2284-4946-AD00-180EBDDA2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EA5E76-5625-4D18-94D6-AACE22777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0CCCFA-1002-497C-9AD1-CBDBAD6FF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B98FA1-4907-4F37-9637-80F3AB16A7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F0F2B3-E31F-4578-9EFE-002CB58FF2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900ACB-51A5-4458-A787-8943B1483A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58375-7C4F-444E-8A43-00CA75666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BAE3FD-BA65-446F-9D2D-127694C27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D610D-3EB8-4086-A146-F5761486A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AEF1E-B269-46D4-ACA9-68EA27A21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16124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月子餐品牌的商业模式品牌关系管理</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月子餐品牌商业模式分析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品牌关系管理理论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月子餐品牌与消费者关系管理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月子餐品牌与合作伙伴关系管理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月子餐品牌内部关系管理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月子餐品牌商业模式与品牌关系管理实践案例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探讨月子餐品牌的商业模式及品牌关系管理的重要性和必要性。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分析当前月子餐市场的竞争态势，提出品牌建设和关系管理的策略建议。</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促进月子餐品牌的可持续发展，提高品牌竞争力和市场份额。</a:t>
              </a:r>
            </a:p>
          </p:txBody>
        </p:sp>
      </p:grpSp>
      <p:pic>
        <p:nvPicPr>
          <p:cNvPr id="14" name="Picture 14"/>
          <p:cNvPicPr>
            <a:picLocks noChangeAspect="1"/>
          </p:cNvPicPr>
          <p:nvPr/>
        </p:nvPicPr>
        <p:blipFill>
          <a:blip r:embed="rId2"/>
          <a:srcRect l="16675" r="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29600" r="296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月子餐品牌关系管理的实践探讨，包括品牌与消费者关系、品牌与渠道商关系、品牌与竞争对手关系等。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针对月子餐品牌商业模式和品牌关系管理的问题和挑战，提出相应的解决方案和发展建议。</a:t>
            </a:r>
          </a:p>
        </p:txBody>
      </p:sp>
      <p:pic>
        <p:nvPicPr>
          <p:cNvPr id="7" name="Picture 7"/>
          <p:cNvPicPr>
            <a:picLocks noChangeAspect="1"/>
          </p:cNvPicPr>
          <p:nvPr/>
        </p:nvPicPr>
        <p:blipFill>
          <a:blip r:embed="rId2"/>
          <a:srcRect l="9733" r="973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5261" r="2526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25261" r="2526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月子餐品牌商业模式的现状分析，包括品牌定位、产品策略、渠道策略等。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月子餐品牌商业模式分析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月子餐品牌通常采用B2C（Business-to-Consumer）的商业模式，即品牌直接向消费者提供产品和服务。</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品牌通过线上和线下渠道进行宣传和销售，包括社交媒体、电商平台、实体店铺等。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月子餐品牌的收入主要来源于产品销售和服务收费，如套餐订购、个性化定制、配送服务等。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强调产品品质和专业性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月子餐品牌注重食材选择、营养搭配和烹饪技艺，以提供高品质、专业化的产品为核心竞争力。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个性化定制服务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针对消费者的不同需求和口味，提供个性化定制服务，如根据体质、营养需求等定制餐品。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线上线下融合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月子餐品牌充分利用互联网和社交媒体等线上渠道进行品牌宣传和销售，同时结合线下实体店铺提供产品和服务体验。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月子餐品牌商业模式特点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强化品牌建设</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通过打造品牌形象、提升品牌知名度和美誉度等方式，增强消费者对品牌的认同感和忠诚度。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提供增值服务</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如提供营养咨询、健康讲座等增值服务，增加消费者黏性，提升品牌价值。</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探索新的销售渠道</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尝试与电商平台、社区团购等合作，拓展销售渠道，提高品牌曝光度和市场份额。</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拓展产品线</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在月子餐基础上，开发适合不同消费群体的健康餐饮产品，如孕妇餐、儿童餐、老人餐等。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商业模式创新方向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品牌关系管理理论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品牌关系管理定义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品牌关系管理是一种专注于建立、维护和增强品牌与消费者之间关系的管理策略。</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它强调品牌与消费者之间的互动和沟通，旨在通过积极的品牌体验来建立消费者信任和忠诚度。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增强市场竞争力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品牌关系管理有助于企业更好地了解消费者需求和市场趋势，从而制定更精准的市场营销策略，增强市场竞争力。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促进销售增长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良好的品牌关系可以激发消费者的购买意愿和推荐行为，从而促进销售增长。</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提升品牌价值</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通过积极管理品牌关系，可以增强消费者对品牌的认知、认同和信任，从而提升品牌价值。</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品牌关系管理重要性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品牌关系管理策略</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建立品牌个性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塑造独特、鲜明且与目标消费者契合的品牌个性，以吸引并留住消费者。</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提供优质产品和服务</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确保产品和服务的高品质，满足消费者需求，提升消费者满意度和忠诚度。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加强与消费者的互动和沟通</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通过社交媒体、线上线下活动等多种渠道与消费者保持互动和沟通，及时了解消费者反馈和需求，积极回应并改进。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营造积极的品牌体验</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从消费者的角度出发，提供愉悦、便捷和个性化的品牌体验，让消费者在与品牌的每一次接触中都能感受到品牌的关怀和价值。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月子餐品牌与消费者关系管理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通过市场调研、问卷调查等方式，了解目标消费者的基本特征、饮食习惯、营养需求等，为月子餐品牌的产品研发和推广提供依据。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调研分析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针对不同消费者的个性化需求，如口味偏好、食材选择、营养搭配等，提供定制化的月子餐服务。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个性化需求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持续关注消费者的需求变化，及时调整产品和服务策略，以满足不断变化的市场需求。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需求变化跟踪</a:t>
            </a:r>
          </a:p>
        </p:txBody>
      </p:sp>
      <p:pic>
        <p:nvPicPr>
          <p:cNvPr id="9" name="Picture 9"/>
          <p:cNvPicPr>
            <a:picLocks noChangeAspect="1"/>
          </p:cNvPicPr>
          <p:nvPr/>
        </p:nvPicPr>
        <p:blipFill>
          <a:blip r:embed="rId2"/>
          <a:srcRect l="16772" r="1677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https://d.book118.com/168116124005006035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2024-09-13T16:47:23.198</cp:lastPrinted>
  <dcterms:created xsi:type="dcterms:W3CDTF">2024-09-13T08:47:23Z</dcterms:created>
  <dcterms:modified xsi:type="dcterms:W3CDTF">2024-09-13T08:47:25Z</dcterms:modified>
</cp:coreProperties>
</file>