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D1A9A-05C9-4F79-B286-DA885EFD6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FE26D-CDEA-4583-8FE6-201E69C1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E7656-240F-436F-90C1-7CAEFE412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98FEF-2F06-4438-A6D3-7F8F40621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BD2C3-1F9A-4225-979B-8BF73F81B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BADB8-CE1F-4919-921A-E24A59CC4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B47E8-BA80-4D25-BC61-D63378ECC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6DBBE-1A27-465E-89C5-D8E2F09A5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92F74-DA46-4683-9BB2-A1984A843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485D3-4164-458E-9A69-E62C73A5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E29CA-0E33-45B6-A8A8-1A5C0F96A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7027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工程道路通行能力概论\n## 1.交通工程道路通行能力基本概念\n### 1.1道路通行能力的定义与意义\n### 1.2道路通行能力的影响因素\n### 1.3道路通行能力的评估方法\n## 2.交通工程道路通行能力分析\n### 2.1道路结构对通行能力的影响\n### 2.2交通流特性对通行能力的影响\n### 2.3交通控制策略对通行能力的影响\n## 3.交通工程道路通行能力优化方法\n### 3.1道路设计优化与通行能力提升\n### 3.2交通流组织优化与通行能力提升\n### 3.3交通控制策略优化与通行能力提升\n## 4.交通工程道路通行能力仿真与评价\n### 4.1道路通行能力仿真技术概述\n### 4.2道路通行能力仿真软件与应用\n### 4.3道路通行能力评价与反馈\n## 5.交通工程道路通行能力实例分析\n### 5.1城市道路通行能力实例分析\n### 5.2高速公路通行能力实例分析\n### 5.3交通枢纽通行能力实例分析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600"/>
              <a:t>交通工程道路通行能力概论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交通工程道路通行能力基本概念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道路通行能力定义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道路上单位时间内能够通过的最大车辆数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考虑道路结构、交通流特性和交通控制策略的综合性能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道路通行能力意义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衡量道路运行效率的重要指标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影响交通拥堵程度和交通安全性能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为交通规划和道路设计提供依据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道路通行能力的定义与意义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道路宽度、车道数、路面质量等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影响车辆在道路上的行驶速度和安全性</a:t>
                </a:r>
                <a:endParaRPr/>
              </a:p>
            </p:txBody>
          </p:sp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道路结构因素</a:t>
                </a:r>
                <a:endParaRPr/>
              </a:p>
            </p:txBody>
          </p:sp>
        </p:grpSp>
        <p:grpSp>
          <p:nvGrpSpPr>
            <p:cNvPr id="19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交通量、交通组成、行车速度等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影响道路通行能力的发挥和稳定性</a:t>
                </a:r>
                <a:endParaRPr/>
              </a:p>
            </p:txBody>
          </p:sp>
          <p:sp>
            <p:nvSpPr>
              <p:cNvPr id="19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交通流特性因素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交通信号配时、交通限行措施等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影响道路通行能力的合理分配和利用</a:t>
                </a:r>
                <a:endParaRPr/>
              </a:p>
            </p:txBody>
          </p:sp>
          <p:sp>
            <p:nvSpPr>
              <p:cNvPr id="20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交通控制策略因素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道路通行能力的影响因素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6" name="组合 20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对道路上的交通流进行实时的观测和数据采集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评估道路通行能力最直接的方法</a:t>
                </a:r>
                <a:endParaRPr/>
              </a:p>
            </p:txBody>
          </p:sp>
          <p:sp>
            <p:nvSpPr>
              <p:cNvPr id="21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利用交通仿真软件对道路通行能力进行模拟预测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可以考虑多种因素，预测结果较为准确</a:t>
                </a:r>
                <a:endParaRPr/>
              </a:p>
            </p:txBody>
          </p:sp>
          <p:sp>
            <p:nvSpPr>
              <p:cNvPr id="21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根据道路结构、交通流特性和交通控制策略建立数学模型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计算道路通行能力，为道路设计和交通管理提供理论依据</a:t>
                </a:r>
                <a:endParaRPr/>
              </a:p>
            </p:txBody>
          </p:sp>
          <p:sp>
            <p:nvSpPr>
              <p:cNvPr id="21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道路通行能力的评估方法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交通工程道路通行能力分析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5" name="组合 22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道路宽度对通行能力的影响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道路宽度越大，通行能力越高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但道路宽度增加会导致投资成本增加，因此需要综合考虑</a:t>
                </a:r>
                <a:endParaRPr/>
              </a:p>
            </p:txBody>
          </p:sp>
          <p:sp>
            <p:nvSpPr>
              <p:cNvPr id="22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车道数对通行能力的影响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车道数越多，通行能力越高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但车道数增加会影响道路宽度和行车安全性，因此需要合理设置</a:t>
                </a:r>
                <a:endParaRPr/>
              </a:p>
            </p:txBody>
          </p:sp>
          <p:sp>
            <p:nvSpPr>
              <p:cNvPr id="23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路面质量对通行能力的影响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路面质量越好，通行能力越高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路面质量不佳会导致行车速度降低，增加交通事故风险</a:t>
                </a:r>
                <a:endParaRPr/>
              </a:p>
            </p:txBody>
          </p:sp>
          <p:sp>
            <p:nvSpPr>
              <p:cNvPr id="23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道路结构对通行能力的影响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交通量对通行能力的影响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交通量越大，通行能力越低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当交通量超过道路通行能力时，会导致交通拥堵</a:t>
                </a:r>
                <a:endParaRPr/>
              </a:p>
            </p:txBody>
          </p:sp>
        </p:grpSp>
        <p:grpSp>
          <p:nvGrpSpPr>
            <p:cNvPr id="24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交通组成对通行能力的影响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不同类型车辆对通行能力的需求不同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合理调整交通组成可以提高道路通行能力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行车速度对通行能力的影响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行车速度越快，通行能力越高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提高行车速度可以降低交通拥堵程度，但需保证行车安全</a:t>
                </a:r>
                <a:endParaRPr/>
              </a:p>
            </p:txBody>
          </p:sp>
        </p:grpSp>
      </p:grpSp>
      <p:pic>
        <p:nvPicPr>
          <p:cNvPr id="25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交通流特性对通行能力的影响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交通控制策略对通行能力的影响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组合 25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交通信号配时对通行能力的影响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合理设置交通信号配时可以提高道路通行能力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不合理的交通信号配时会导致交通拥堵和行车安全隐患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交通限行措施对通行能力的影响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合理的交通限行措施可以提高道路通行能力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不合理的交通限行措施会导致交通拥堵和出行不便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交通工程道路通行能力优化方法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增加道路宽度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在条件允许的情况下，适当增加道路宽度以提高通行能力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但需考虑投资成本和道路占地面积等因素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增加车道数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根据交通需求，合理设置车道数以提高通行能力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需考虑道路宽度和行车安全性等因素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优化路面质量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提高路面质量，降低行车速度损失，提高通行能力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需考虑路面材料、施工工艺和维护成本等因素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道路设计优化与通行能力提升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https://d.book118.com/168117027023006040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交通工程道路通行能力概论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2024-09-18T09:07:56.558</cp:lastPrinted>
  <dcterms:created xsi:type="dcterms:W3CDTF">2024-09-18T01:07:56Z</dcterms:created>
  <dcterms:modified xsi:type="dcterms:W3CDTF">2024-09-18T01:07:58Z</dcterms:modified>
</cp:coreProperties>
</file>