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A407E-D285-433D-AC48-4D806DCC7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2F4B83-4FF5-461B-84E8-FFE416B67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02BD29-4A29-4E11-B80A-AFC71CCF8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D9C40F-D7A3-4C50-90F4-BD3BD88FE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3217A0-419E-4DCD-A9B7-4D289C50E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E4AA70-11D7-418C-B491-7E4A1C8C85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D990F8-95C0-4E2F-9216-CB87049BB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FA7A19-4132-4602-894A-B76295868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2914A8-B665-4319-80EC-159AC46DF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77796F-951E-4E6E-850B-9F463DFF0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9E08E2-17B4-4D0B-9F70-AA7D64170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11703400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智行创业计划书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公司简介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组织架构与团队介绍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财务预测与融资计划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公司简介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公司地址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XX市XX区XX街道XX号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经营范围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智能交通、智能安防、智能家居等领域的技术研发与产品销售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注册资本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XXX万美元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公司名称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智行科技有限公司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注册时间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XXXX年XX月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5" r="325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913" r="3591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43" r="3164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随着人工智能技术的快速发展，智能产业市场前景广阔。为了抓住这一机遇，智行科技有限公司应运而生。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致力于智能技术的研究、开发和应用，推动产业升级和创新发展，为社会创造更多价值。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成立背景与目的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成为智能技术领域的领导者，引领行业变革与发展。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以创新为核心，以客户需求为导向，提供高品质的智能技术解决方案和服务，为客户创造更多价值。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公司愿景与使命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愿景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智能出行APP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一款集成了地图导航、出行规划、交通信息、支付结算等功能的APP，旨在为用户提供便捷、高效的出行体验。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智能硬件设备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与智能车载设备、智能手环等硬件合作，实现车联网、物联网的连接，提升用户出行安全与便捷性。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根据用户需求，提供定制化的出行解决方案，如商务出行、旅游出行等。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提供实时路况信息，帮助用户合理规划出行路线。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实时路况查询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根据用户起点和终点，提供多种出行方式选择及规划建议。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出行规划建议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定期推送优惠活动信息，让用户享受到更多出行福利。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优惠活动推送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采用先进的人工智能技术，实现智能推荐、语音识别等功能，提升用户体验。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技术领先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数据安全保障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合作伙伴资源丰富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严格的数据加密和安全防护措施，确保用户个人信息和交易数据的安全。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与众多交通出行服务提供商、智能硬件厂商等建立了合作关系，为用户提供更全面的服务。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产品与服务优势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介绍目标行业的历史、现状及发展趋势，分析行业的市场容量和增长潜力。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行业痛点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探讨当前行业中存在的主要问题或痛点，以及这些问题对行业发展的影响。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行业政策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分析国家及地方对目标行业的政策支持和限制，以及政策对行业发展的影响。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行业分析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明确目标市场的客户群体，包括消费者、企业或政府机构等。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估算目标市场的容量，可以通过市场调研、行业报告等途径获取数据。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根据目标客户的需求和特点，确定企业在目标市场中的定位和竞争优势。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892" r="138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评估市场竞争的激烈程度，以及企业在竞争中的地位和机会。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分析目标市场中的主要竞争对手，包括其规模、市场份额、竞争优势等。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探讨竞争对手的营销、产品、服务等策略，以及其竞争优势的来源。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明确品牌的核心价值和目标市场，塑造独特的品牌形象。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通过多种渠道，如广告、公关活动、社交媒体等，提升品牌知名度和美誉度。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品牌传播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注册商标、专利等，保护品牌的知识产权，防止侵权行为。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品牌保护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品牌建设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" r="153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销售渠道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建立多元化的销售渠道，如线上商城、实体店铺、合作伙伴等，提高产品的覆盖面。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促销活动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策划各种促销活动，如折扣、赠品、限时抢购等，吸引消费者购买。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客户关系管理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建立完善的客户关系管理系统，提供优质的售前、售中、售后服务，提升客户满意度。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销售策略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了解目标市场的需求、竞争状况和消费者行为等信息，为制定营销策略提供依据。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选择合适的广告媒体和投放渠道，进行精准的广告投放，提高品牌曝光率。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广告投放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组织各类公关活动，如发布会、论坛、公益活动等，提升品牌形象和影响力。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公关活动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市场推广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05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组织架构与团队介绍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https://d.book118.com/168117034007006047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5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2024-09-28T04:17:12.590</cp:lastPrinted>
  <dcterms:created xsi:type="dcterms:W3CDTF">2024-09-27T20:17:12Z</dcterms:created>
  <dcterms:modified xsi:type="dcterms:W3CDTF">2024-09-27T20:17:14Z</dcterms:modified>
</cp:coreProperties>
</file>