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5751F-A8F3-43D7-BE42-1A26DF126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6C9E3-FE2A-4C6F-B1AC-BB05DF22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24052-DC60-44BC-9614-32C1CFC65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7223C-E3B8-4BC0-8B00-93521100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69A89-F260-4B8D-A011-1D2100146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F973C-55D9-4623-A0D7-14747D21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D8145-1172-458F-8C6D-B71C43D47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07ECF-376F-4F31-AB82-2F2459028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4695A-C4F2-48C7-8DAB-6F3936059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BCF0D-036B-482E-8E15-C74CA17AC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EB1DB-2B0B-49FD-AEEF-1EAA7C06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7054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慢阻肺护理查房ppt课件前沿分析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慢阻肺护理查房的前沿进展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慢阻肺护理查房的未来展望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慢阻肺是一种常见的慢性呼吸系统疾病，以持续气流受限为特征，通常与吸烟、空气污染、职业暴露等环境因素有关。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慢阻肺主要分为慢性支气管炎和肺气肿两类，其中慢性支气管炎是由于支气管壁长期炎症反应导致气道狭窄，而肺气肿则是肺部组织结构改变，肺泡弹性减弱，导致肺部过度充气。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慢阻肺的主要病因包括长期吸烟、空气污染、职业暴露（如粉尘、烟雾、化学气体等）、遗传因素等。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慢阻肺的病理机制涉及气道和肺部组织的炎症反应、氧化应激、蛋白酶-抗蛋白酶失衡等，这些因素相互作用导致气道狭窄、肺实质破坏和气流受限。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9" r="29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慢阻肺的病因和病理机制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慢阻肺的症状主要包括慢性咳嗽、咳痰和呼吸困难。这些症状可能在数年或更长时间内逐渐发展，并可能因感染或暴露于刺激性气体而加重。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慢阻肺患者的典型表现包括桶状胸、呼吸浅快、心率增快等，严重时可能出现呼吸衰竭、肺心病等并发症。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620" r="116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鼓励患者多饮水、进行有效咳嗽和排痰，必要时进行雾化吸入。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根据患者病情，遵医嘱给予氧气吸入，并监测吸氧效果。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指导患者进食高热量、高蛋白、高维生素、易消化的食物，避免刺激性食物和饮料。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密切观察患者的生命体征、呼吸状况和病情变化，及时发现并处理并发症。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88" b="30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94" r="182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慢阻肺患者的心理护理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给予患者关心、支持和鼓励，增强其战胜疾病的信心。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倾听患者诉求，了解其心理状态，进行针对性的心理疏导和干预。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向患者及家属介绍慢阻肺的疾病知识，提高其对疾病的认知和理解。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指导患者进行情绪调节，如放松训练、深呼吸等，缓解焦虑和抑郁情绪。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根据患者病情和身体状况，制定个性化的运动康复计划，如散步、太极拳等。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指导患者进行呼吸功能锻炼，如腹式呼吸、缩唇呼吸等，改善呼吸功能。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鼓励患者保持健康的生活方式，如戒烟、避免接触空气污染等。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对患者的康复效果进行定期评估，及时调整康复计划和方案。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慢阻肺患者的康复护理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慢阻肺护理查房的前沿进展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https://d.book118.com/168117054140006024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2024-09-01T08:09:25.486</cp:lastPrinted>
  <dcterms:created xsi:type="dcterms:W3CDTF">2024-09-01T00:09:25Z</dcterms:created>
  <dcterms:modified xsi:type="dcterms:W3CDTF">2024-09-01T00:09:27Z</dcterms:modified>
</cp:coreProperties>
</file>