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75C6D-3641-4BFD-A97B-E9EDDAE77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70796-3D31-4D1C-9766-43F2C0E48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2C5C9-EC86-481F-97D9-3CDD0AD51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48B4A-3E8E-4C39-8E6B-14C422D11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CC227F-AA36-4077-BB7A-245F5E9BF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96BBAB-24B4-4C0A-9C1B-0B5089A6D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5459D6-DAA9-46B9-8EE3-92FD68E5A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3CA55-F162-48B4-B9C7-168BBABD6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2410F-1265-45C2-9BDA-DA284A9AC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A99E8-8427-4F31-A2C9-2D560C10A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9E50F-131B-412A-93D0-80548D790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170610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影院春节营运数据分析报告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影院春节营运概况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票房数据分析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观影偏好分析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71" b="29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分析春节期间影院的营运数据，为影院管理提供决策支持，提升营运效率和盈利能力。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春节是中国最重要的传统节日之一，也是电影市场的黄金时期。随着人们生活水平的提高，春节期间看电影成为越来越多人的选择。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数据来源和收集方法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本报告的数据来源于某大型影院集团，包括旗下多家影院的营运数据。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通过影院管理系统收集各影院每日的票房、观影人次、场均人次等数据，以及影片的放映时间、排片等数据。同时，结合市场调研和用户反馈，对数据进行深入分析。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影院春节营运概况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春节档期的电影类型多样，包括喜剧、动作、科幻等，适合不同年龄段的观众。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春节期间，人们有较长的假期，家庭观众群体增多，影院通常会推出适合全家观看的影片。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春节是中国最重要的传统节日之一，也是全年电影市场最繁荣的档期之一。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春节档期特点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近年来，春节档期电影票房逐年增长，成为影院收入的重要来源。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春节档期观众数量众多，影院通常会采取多种营销策略吸引观众。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春节期间，影院通常会推出优惠活动，如打折、送礼品等，以吸引观众。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影院春节营运历史数据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今年春节营运数据概览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今年春节档期共有10部影片上映，其中包括多部备受期待的大片。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今年春节档期电影票房突破了10亿大关，创下了新的纪录。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今年春节档期观众数量达到了历史最高水平，影院上座率非常高。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观众数据分析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春节期间，影院观众数量呈现出显著增长，尤其是大年初一至初七，观众数量达到高峰。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根据数据显示，春节期间影院观众数量较平时增长了约30%，大年初一至初七为高峰期，单日观众数量超过10万人次。其中，IMAX、杜比影院等高端影厅的观众数量也有显著增长。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观众数量分析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春节期间，影院观众年龄主要集中在20-35岁之间，但各年龄段观众均有增长。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数据显示，春节期间20-35岁年龄段的观众占据了约60%的份额，但其他年龄段观众也有所增长，如40岁以上观众增长了约15%。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观众年龄分布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春节期间，影院观众男女比例大致相当，女性观众略多于男性。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根据数据显示，春节期间女性观众约占53%，男性观众约占47%，女性观众略多于男性。而在往年同期，男性观众比例通常略高于女性观众。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观众性别比例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春节期间，一线城市的影院观众数量占据较大份额，但二三线城市也有显著增长。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数据显示，一线城市的影院观众数量占据了约40%的份额，二三线城市占据约30%的份额。与往年同期相比，二三线城市的观众数量增长较快，展现出较大的市场潜力。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观众地域分布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票房数据分析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https://d.book118.com/168117061037006034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2024-09-12T14:57:54.991</cp:lastPrinted>
  <dcterms:created xsi:type="dcterms:W3CDTF">2024-09-12T06:57:55Z</dcterms:created>
  <dcterms:modified xsi:type="dcterms:W3CDTF">2024-09-12T06:57:57Z</dcterms:modified>
</cp:coreProperties>
</file>