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CDD003-D47A-4DF5-B28C-BA49D6112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DD90A2-C90B-4ABB-A45F-5600F7ED71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2BED81-0294-414F-9191-4B6820BD0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AE78E3-1CBE-4255-9891-AFD9B67CBC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F25D66-354D-43A8-BC5F-1717F0D1D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24BA1F-1179-4127-8652-FA9E43DDC7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2C627E-3330-4696-962C-9100D16CF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7A63A9-5932-4C41-AB38-D0423C57CB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B6315F-78D6-4A78-B9A7-927D93C4A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9D2C9-9B4A-4946-8AD6-DB30CCC25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E1FD84-BC51-4115-855E-9DB90F164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117100054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品牌传播营销培训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品牌传播概述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品牌定位与策略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品牌传播手段与技巧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品牌形象塑造与维护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品牌传播效果评估与优化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品牌传播的未来趋势与挑战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品牌传播概述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品牌传播是指企业通过各种手段和渠道，向目标受众传递品牌形象、价值观、产品或服务信息，以建立品牌认知、提升品牌知名度和美誉度的过程。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品牌传播是企业品牌建设的关键环节，对于提升品牌竞争力、促进产品销售、树立企业形象具有重要意义。通过有效的品牌传播，企业可以与目标受众建立紧密的情感联系，增强消费者对品牌的认同感和忠诚度。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品牌传播的定义与重要性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传统品牌传播阶段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主要依靠广告、公关、销售促进等传统手段进行品牌传播，注重单向的信息传递和广泛的覆盖面。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数字化品牌传播阶段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随着互联网和数字技术的发展，品牌传播开始转向数字化、互动化和个性化，注重社交媒体、内容营销、搜索引擎优化等手段的运用。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整合品牌传播阶段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强调各种传播手段和渠道的整合运用，以实现品牌传播效果的最大化。同时，注重数据分析和精准定位，提高品牌传播的针对性和有效性。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品牌传播的发展历程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明确品牌的目标受众、竞争优势和核心价值，为品牌传播提供战略指导。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通过视觉设计、口号、广告等手段塑造独特的品牌形象，增强品牌的辨识度和记忆度。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制定有吸引力的品牌故事、产品介绍、活动信息等传播内容，以激发目标受众的兴趣和参与度。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传播内容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选择适合目标受众的传播渠道，如社交媒体、广告、公关活动、线下活动等，以确保品牌信息能够准确传达给目标受众。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传播渠道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品牌传播的核心要素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品牌定位与策略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品牌定位需要深入了解目标消费者的心理需求、价值观和购买动机。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消费者心理洞察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差异化定位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定位传播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通过挖掘品牌独特性和与竞品的差异，确立品牌在消费者心智中的独特位置。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将品牌定位以有效、一致的方式传达给目标消费者，形成品牌认知。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品牌定位的原理与方法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明确品牌发展的短期和长期目标，以及品牌在不同市场的竞争策略。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品牌目标设定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通过视觉识别、品牌故事、品牌声音等手段，塑造独特且易于识别的品牌形象。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优化消费者与品牌的各个接触点，提升消费者对品牌的整体体验。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品牌体验管理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品牌策略的制定与实施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品牌定位与策略的案例分析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某国际品牌通过重新定位，成功打入新市场，实现品牌转型。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一家创业公司凭借独特的品牌定位和策略，迅速在竞争激烈的市场中脱颖而出。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一家老字号品牌通过品牌年轻化和创新策略，重新焕发活力，赢得年轻消费者的喜爱。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品牌传播手段与技巧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创意广告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媒体投放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代言人合作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植入式广告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广告传播的手段与技巧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9966" r="996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通过富有创意和吸引力的广告内容，引起目标受众的注意和兴趣。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选择合适的媒体平台进行广告投放，如电视、广播、报纸、杂志等。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与知名人士或意见领袖合作，借助其影响力和粉丝基础进行品牌传播。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在电影、电视剧、综艺节目等娱乐内容中植入品牌信息，实现潜移默化的传播效果。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840" b="840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0979" r="1097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公关传播的手段与技巧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通过新闻发布会、新闻稿件等形式，向媒体和公众传递品牌信息。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在品牌遭遇危机时，积极应对并妥善处理，维护品牌形象和声誉。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积极参与社会公益活动，展示品牌的社会责任感和良好形象。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通过消费者之间的口碑传播，提升品牌知名度和美誉度。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新闻发布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危机公关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社会责任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口碑营销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7030" r="703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创作高质量、有价值的内容，吸引目标受众的关注和兴趣。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内容创作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通过社交媒体、博客、论坛等渠道分发内容，扩大品牌影响力。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内容分发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通过讲述品牌故事或消费者故事，增强与受众的情感联系。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故事营销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通过问答、投票、话题讨论等方式与受众互动，提高品牌参与度和忠诚度。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互动营销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内容营销的手段与技巧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通过优化网站结构和内容，提高在搜索引擎中的排名，增加品牌曝光度。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搜索引擎优化（SEO）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利用社交媒体平台推广品牌信息，与受众进行互动和交流。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社交媒体营销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通过电子邮件向目标受众发送品牌信息和促销活动，实现精准营销。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电子邮件营销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运用数据分析工具对营销活动进行监测和优化，提高营销效果和投资回报率。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数据分析与优化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数字营销的手段与技巧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https://d.book118.com/168117100054006022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2024-08-28T12:46:28.657</cp:lastPrinted>
  <dcterms:created xsi:type="dcterms:W3CDTF">2024-08-28T04:46:28Z</dcterms:created>
  <dcterms:modified xsi:type="dcterms:W3CDTF">2024-08-28T04:46:30Z</dcterms:modified>
</cp:coreProperties>
</file>