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12C63-E47D-4748-9635-C75C91A42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83EAA-6D87-46A8-B1AD-A5B2FB4A1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ECB5F-1837-45E1-8FA7-5119A144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F03FD-2575-4E59-846A-DDE637608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DADC7-BDAF-43C5-825B-2738A6FF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7A7D5-7162-4F43-BE44-155B89C9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0D1F4-874E-46D2-8B93-7B403EE65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95499-A77A-4C47-A45E-90BA4354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7E41A-2ED7-4D28-88EA-E0E1BD52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2F9B-9D6B-4903-A710-AE11DCCA0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85A52-54AC-4CB0-A251-A9252736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0062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《团队沟通与协作》ppt课件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13" r="269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沟通是信息、思想、情感在个体或群体间的传递和交换过程，旨在建立共识、促进理解。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沟通是团队协作的基础，能够提高工作效率、减少误解和冲突，促进团队目标的实现。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团队沟通具有目的性、互动性和动态性，要求成员间相互配合、协调一致，以达成共同的目标。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团队成员间的背景、价值观和经验差异可能导致沟通障碍和冲突，需要妥善处理和解决。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团队沟通的特点与挑战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团队沟通的特点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773" r="57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522" b="45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在沟通前明确沟通目标，确保信息传递的准确性和有效性。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尊重团队成员间的差异，包容不同的观点和意见，促进多元思维的碰撞与融合。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建立及时有效的反馈机制，以便对沟通效果进行评估和调整。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积极倾听团队成员的意见和需求，理解对方的立场和情感，促进深度交流和理解。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倾听时要抓住重点，理解对方的真实意图，不要只关注表面意思。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倾听时要给予反馈，确认自己理解的是否正确，让对方感受到被重视。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628" r="146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倾听是有效沟通的基础，要全神贯注地听取对方的意见和需求，不要打断对方。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清晰简洁地表达自己的观点，避免使用复杂的词汇和长句。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表达时要注重逻辑性和条理性，让对方更容易理解。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表达时要注重语气和措辞，避免引起不必要的误会和冲突。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及时给予反馈，让对方了解自己的意见和看法，促进双方交流。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反馈时要注重客观性和建设性，不要过于主观或过于负面。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反馈时要注重表达方式，让对方更容易接受。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529" b="23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11" b="3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" b="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注意自己的仪表和肢体语言，保持良好的形象和气质。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通过眼神、微笑、手势等非语言方式表达自己的情感和态度。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注意观察对方的非语言信号，了解对方的情感和需求。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https://d.book118.com/168120062031006031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2024-09-08T01:07:57.168</cp:lastPrinted>
  <dcterms:created xsi:type="dcterms:W3CDTF">2024-09-07T17:07:57Z</dcterms:created>
  <dcterms:modified xsi:type="dcterms:W3CDTF">2024-09-07T17:07:59Z</dcterms:modified>
</cp:coreProperties>
</file>