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907134-129A-449A-87CA-EFF8B2F44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983F58-2666-4424-AC24-1E502E940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025FB0-7EBE-43F1-9B1B-99AF6D360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45B3AE-1BEA-486D-B0D0-61A866121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534F15-E6AC-45CB-9D08-B4608247C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D3C7A4-3AF9-4FC3-A1C6-A4FE2B1D4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C77B66-8587-4908-981F-AB50AD819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49416E-4D1C-47E3-9272-2E0B8FDD4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4689F4-94DC-43AD-9406-1E3C22A56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85CA65-7674-48DD-82B0-86EACEE96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B665DE-694F-4D41-9CFE-4B5365DA7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12007410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酒店仓库管理中的物料寿命周期管理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物料寿命周期管理概述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物料采购与入库管理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物料存储与保管措施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物料出库与配送管理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物料盘点、报废与处置策略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信息化手段在物料寿命周期管理中的应用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物料寿命周期管理概述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3" r="12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物料寿命周期管理是指对酒店仓库中物料的采购、入库、存储、出库及报废等全过程进行系统化、规范化的管理。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通过实施物料寿命周期管理，酒店可以确保库存物料的品质和安全，降低物料成本，提高运营效率，从而为酒店的长期发展奠定基础。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采购阶段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包括需求计划、供应商选择、采购订单下达等环节，确保采购的物料符合酒店需求和品质标准。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对采购的物料进行验收、分类、编码、入库等操作，确保物料信息的准确性和可追溯性。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对入库的物料进行科学合理的存储管理，包括库位规划、物料养护、安全防范措施等，确保物料在存储过程中的品质和安全。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根据酒店运营需求，对存储的物料进行拣选、复核、打包、发货等操作，确保物料准确及时地供应到使用部门。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对过期、损坏或不再使用的物料进行报废处理，包括申请、审批、处理等流程，确保报废物料的合规性和环保性。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入库阶段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出库阶段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报废阶段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存储阶段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物料寿命周期阶段划分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实现物料寿命周期全过程的高效、透明和可控，降低库存成本，提高物料利用率，保障酒店运营的顺利进行。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全面性、系统性、可追溯性、持续改进等原则，建立完善的物料寿命周期管理体系，不断提升酒店仓库管理水平。同时，注重与供应商、使用部门等相关方的沟通与协作，共同推动物料寿命周期管理的优化和升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物料采购与入库管理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995" r="1999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根据酒店运营需求和历史数据，制定科学合理的采购计划，明确采购物料的种类、数量、规格和预算等。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制定采购计划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建立供应商评估机制，对潜在供应商进行全面评估，包括价格、质量、交货期、服务等方面，确保选择优质可靠的供应商。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供应商评估与选择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与选定的供应商签订采购合同，明确双方的权利和义务，确保采购活动的顺利进行。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合同签订与执行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采购计划与供应商选择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入库登记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对验收合格的物料进行入库登记，详细记录物料的名称、规格、数量、生产日期、保质期等信息，以便后续管理和使用。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库存盘点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定期对仓库进行盘点，确保库存物料数量与记录相符，及时发现并解决库存差异问题。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物料验收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建立严格的物料验收制度，对采购的物料进行外观、数量、质量等方面的检查，确保物料符合采购要求和合同规定。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物料验收与入库流程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库存优化策略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采用先进的库存管理方法和技术，如ABC分类法、JIT管理等，对库存进行优化，提高库存管理效率。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安全库存设定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根据物料的消耗速度和采购周期，设定合理的安全库存量，避免物料短缺或积压现象。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库存周转率监控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密切关注库存周转率，及时发现并处理呆滞物料，提高库存周转率，降低库存成本。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库存量控制与优化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物料存储与保管措施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设施选址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选择干燥、通风、避光且易于排水的地点，确保存储环境安全。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空间规划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根据物料性质、尺寸和重量等因素，合理规划存储空间，提高空间利用率。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设施配置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配置货架、托盘、叉车等存储设备，方便物料的存取和搬运。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存储设施规划与布局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分类原则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按照物料的性质、用途、保质期等因素进行分类，便于管理和查找。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分区管理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设立不同存储区域，如常温区、冷藏区、危险品区等，确保物料存储安全。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标识明确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对每类物料设立明显的标识牌，注明物料名称、规格、数量等信息。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物料分类存储策略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根据物料特性选择合适的保管方法，如防潮、防晒、防鼠等。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保管方法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建立定期盘点制度，确保物料数量准确，及时发现并处理积压、变质等问题。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盘点制度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加强仓库安全管理，做好防火、防盗、防破坏等工作，确保物料安全。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安全措施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对仓库温度、湿度等环境参数进行实时监控和调节，确保存储环境适宜。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环境监控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保管方法及注意事项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物料出库与配送管理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https://d.book118.com/168120074102006032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2024-09-10T05:31:18.404</cp:lastPrinted>
  <dcterms:created xsi:type="dcterms:W3CDTF">2024-09-09T21:31:18Z</dcterms:created>
  <dcterms:modified xsi:type="dcterms:W3CDTF">2024-09-09T21:31:20Z</dcterms:modified>
</cp:coreProperties>
</file>