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32896-A440-47A5-BB4F-0BA2670B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B5D17-5300-4BC5-AF53-66184A997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F3531-6627-4779-99D1-78037DB67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CABA8-F449-49F1-8D45-A299CF3C8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615A44-29DA-40EA-B40D-EB5940C2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60CE5-44B7-40C0-899D-B26C031D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6114A-4CD5-422B-A96E-ABCC048F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CFFAC-902C-4132-A528-34B12703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1F752-60A5-42E6-B1AF-87A301F9C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48167-E5DC-41C6-AEE2-1594304CB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ABFF1-E132-455F-B07C-D9977AD2E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1026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染料制造未来发展趋势报告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染料制造行业现状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未来染料制造发展趋势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未来染料制造的机遇和挑战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本报告旨在探讨染料制造行业的未来发展趋势，分析潜在的市场机遇和挑战，为相关企业和投资者提供决策依据。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随着全球经济的快速发展和人们生活水平的提高，染料制造行业作为传统制造业的一员，面临着环保政策趋严、市场需求变化等多重压力。因此，了解行业未来发展趋势对于企业生存和发展至关重要。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本报告主要关注染料制造行业的未来发展趋势，包括技术进步、市场变化、政策影响等方面的内容。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由于染料制造行业的复杂性和动态性，本报告无法涵盖所有细节和具体情况，仅提供一般性的趋势分析和建议。因此，报告结果仅供参考，实际操作需结合具体情况进行深入分析和判断。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染料制造行业现状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7625" r="17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全球染料制造市场稳步增长，市场规模不断扩大。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染料制造行业在全球范围内分布广泛，主要集中在中国、印度、欧洲和北美等地区。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全球染料制造市场受环保政策、市场需求和技术创新等因素影响，竞争格局不断变化。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全球染料制造市场概述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中国是全球最大的染料制造国，市场份额占全球总量的60%以上。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中国染料制造市场以中低端产品为主，高端产品依赖进口。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中国染料制造市场受环保政策、产业结构调整和技术创新等因素影响，未来发展前景广阔。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中国染料制造市场概述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随着全球环保意识的提高，染料制造行业面临越来越严格的环保法规和标准，需要加大环保投入和绿色生产技术的研发。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环保压力加大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染料制造的主要原材料是石油、煤炭等资源，价格波动对染料制造行业产生较大影响。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染料制造行业存在大量中小企业，市场竞争激烈，需要加强品牌建设和技术创新以提高竞争力。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随着消费者对染料品质和环保性能的要求不断提高，需要加强技术创新和产品升级，提高产品质量和附加值。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技术创新需求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染料制造行业的主要挑战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未来染料制造发展趋势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https://d.book118.com/168121026127006037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2024-09-17T21:58:05.333</cp:lastPrinted>
  <dcterms:created xsi:type="dcterms:W3CDTF">2024-09-17T13:58:05Z</dcterms:created>
  <dcterms:modified xsi:type="dcterms:W3CDTF">2024-09-17T13:58:07Z</dcterms:modified>
</cp:coreProperties>
</file>