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7D272-A7E4-4223-B760-0CB5A51F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760CF-3935-4F8A-A3CD-453C87AE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7651D-8B6C-4807-B3DC-499547366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030F3-0FA7-4A38-B6FD-FBF75C480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E9AA7-CD69-4029-9864-C5E3184C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B4A02-F723-4737-B2AA-97D26AB1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92B55-FBA9-4C05-9BD2-CC69243E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CBB71-1934-405B-8034-03E5BB4FE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FFCF0-D17E-4E66-B2FE-903A0CCF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CCA35-3724-4D2A-9BC8-AE39BDF43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8CE72-CEE4-48A1-BA93-5B0890175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1042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某汽车形位公差培训材料全集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形位公差基础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汽车形位公差标准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形位公差检测方法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形位公差在汽车设计中的应用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汽车形位公差案例分析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形位公差基础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形位公差是用于描述零件几何特征的允许变动范围的参数，包括形状公差和位置公差。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形位公差定义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形状公差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30" r="1853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位置公差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描述了零件加工后实际形状与理论形状之间的允许偏差。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描述了零件加工后实际位置与理论位置之间的允许偏差。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形位公差定义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分为形状公差、方向公差、位置公差和跳动公差。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分为长度、宽度、高度、直径、半径、角度等形位公差。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按几何特征分类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根据形位公差的重要性和加工难度，将其分为IT0至IT10共11个等级。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按精度等级分类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形位公差分类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包括直线度、平面度、圆度、圆柱度等，用于描述零件形状的精度要求。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32" r="283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460" b="2146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形状公差符号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包括平行度、垂直度、倾斜度等，用于描述零件位置的精度要求。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位置公差符号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包括径向跳动、端面跳动等，用于描述零件旋转时的跳动误差。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跳动公差符号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形位公差符号与意义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汽车形位公差标准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3871" r="238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042" r="6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汽车形位公差标准概述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汽车形位公差标准定义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汽车形位公差标准是用于规定汽车零部件形状和位置精度的标准。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标准的制定机构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国际标准化组织（ISO）和各国的汽车行业协会，如美国汽车工程师学会（SAE）和日本汽车工业协会（JAMA）等。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标准的目的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确保汽车零部件的制造精度和质量，提高汽车性能和安全性。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79" r="1857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包括气缸体、气缸盖、曲轴、凸轮轴等关键部件的形位公差标准。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发动机部件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包括转向系统、悬挂系统、制动系统等关键部件的形位公差标准。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底盘部件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包括车门、车架、车顶等关键部件的形位公差标准。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车身部件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包括发电机、起动机、传感器等关键部件的形位公差标准。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电气设备部件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汽车主要零部件形位公差标准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操控性能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底盘和车身部件的形位公差影响汽车的操控性能，如转向响应、悬挂舒适性和稳定性等。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座椅、车门和车顶等部件的形位公差影响乘客的舒适度，对汽车的市场竞争力产生影响。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制动系统和气囊等关键部件的形位公差对汽车的安全性能至关重要，直接关系到乘客的生命安全。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动力性能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发动机的形位公差直接影响发动机的性能，如功率、扭矩和燃油经济性等。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汽车性能要求与形位公差的关系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形位公差检测方法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https://d.book118.com/168121042002006042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2024-09-20T22:45:50.717</cp:lastPrinted>
  <dcterms:created xsi:type="dcterms:W3CDTF">2024-09-20T14:45:50Z</dcterms:created>
  <dcterms:modified xsi:type="dcterms:W3CDTF">2024-09-20T14:45:52Z</dcterms:modified>
</cp:coreProperties>
</file>