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F51CD50-768F-4C7B-BC2E-3F55E14E85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0C1750-025D-47BD-A884-7F9BCC539A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DDE813-F174-4046-829F-CF0C6AE342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121AA3C-DC77-4853-9B97-101487CC84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6C12065-63A3-4CE7-9740-95B38F1229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0A2A29E-7A4B-4769-BEFD-687F5353DE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39F93E5-A3F5-4CC3-92C2-BCAA9CB0D9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1A1237A-3C40-45F5-9E4C-800ABA90B9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C702B82-3AB6-4B37-AD8E-ECAF45EA95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D8B9D73-6D22-4A91-A258-96EA0BAA9C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80EE0D-54C0-4074-B775-AD7ADAE8C4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68121065032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182462" y="3823480"/>
            <a:ext cx="7827077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oval"/>
          </a:ln>
        </p:spPr>
      </p:cxn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2"/>
            <a:ext cx="12191993" cy="1584959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33872"/>
            <a:ext cx="12192000" cy="1024128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1975806" y="2788085"/>
            <a:ext cx="8240388" cy="862965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新生儿臀红的护理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00000">
            <a:off x="-2466408" y="749879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-2472177" y="514684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44057" y="932800"/>
            <a:ext cx="6350425" cy="4992399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新生儿臀红的原因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新生儿臀红的预防措施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新生儿臀红的护理方法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新生儿臀红护理的注意事项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24327" y="2845118"/>
            <a:ext cx="2621378" cy="1167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noFill/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新生儿臀红的原因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9061" r="2906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666" r="3266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尿布更换不及时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未及时清理尿液和粪便，使皮肤长时间处于潮湿环境中，增加感染风险。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长时间穿着尿布，尿液和粪便刺激皮肤，导致皮肤红肿、疼痛。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尿布材质过敏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对某些尿布材质过敏，引起皮肤红肿、瘙痒等症状。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尿布材质过紧或过松，导致皮肤摩擦或受压，引起红肿。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腹泻时，粪便中的酸性物质刺激皮肤，导致红肿。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便秘时，过度用力排便可能导致皮肤破裂、红肿。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腹泻或便秘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其他原因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新生儿皮肤娇嫩，容易受到外界刺激和损伤。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某些疾病或药物可能导致皮肤过敏或红肿。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noFill/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新生儿臀红的预防措施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5771" r="15771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及时更换尿布是预防新生儿臀红的关键措施之一。尿布长时间不更换会导致尿液和粪便长时间刺激婴儿的皮肤，容易引起臀红。家长应定时检查尿布，发现湿润或脏污立即更换。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总结词：及时更换尿布能有效减少尿液和粪便对婴儿皮肤的刺激，预防臀红的发生。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及时更换尿布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54963" y="1766626"/>
            <a:ext cx="4577476" cy="14386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选择透气性好、吸水性强、柔软舒适的尿布材质可以有效预防新生儿臀红。传统棉质尿布和现代纸尿裤都有各自的优缺点，家长可以根据实际情况选择适合宝宝的尿布。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89593" y="4439331"/>
            <a:ext cx="4519030" cy="14386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总结词：选择合适的尿布材质能够减少尿液和粪便对婴儿皮肤的刺激，降低臀红的风险。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617602" y="3306002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 vert="horz" wrap="square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450"/>
              </a:spcBef>
              <a:defRPr/>
            </a:pP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64691" y="3306002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47443" y="3306002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1319071" y="3368040"/>
            <a:ext cx="6434912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1585874" y="6029346"/>
            <a:ext cx="6153656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2" name="Picture 12"/>
          <p:cNvPicPr>
            <a:picLocks noChangeAspect="1"/>
          </p:cNvPicPr>
          <p:nvPr/>
        </p:nvPicPr>
        <p:blipFill>
          <a:blip r:embed="rId2">
            <a:alphaModFix amt="70000"/>
          </a:blip>
          <a:srcRect l="24969" r="24969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选择合适的尿布材质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1">
              <a:alpha val="1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52349" y="2452189"/>
            <a:ext cx="3087301" cy="3087301"/>
          </a:xfrm>
          <a:prstGeom prst="ellipse">
            <a:avLst/>
          </a:prstGeom>
          <a:solidFill>
            <a:schemeClr val="lt1">
              <a:alpha val="48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969025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094226" y="2244504"/>
            <a:ext cx="3267075" cy="3248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在更换尿布时，家长应彻底清洗婴儿的臀部，并用干燥的毛巾轻轻拍干。保持臀部清洁干燥可以有效预防臀红的发生。在为宝宝清洗时，应避免使用刺激性强的清洁剂。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808528" y="2244504"/>
            <a:ext cx="3286125" cy="3248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总结词：保持臀部清洁干燥能够减少细菌滋生，预防皮肤炎症，降低臀红的风险。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保持臀部清洁干燥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https://d.book118.com/168121065032006035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35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2024-09-13T22:59:29.451</cp:lastPrinted>
  <dcterms:created xsi:type="dcterms:W3CDTF">2024-09-13T14:59:29Z</dcterms:created>
  <dcterms:modified xsi:type="dcterms:W3CDTF">2024-09-13T14:59:31Z</dcterms:modified>
</cp:coreProperties>
</file>