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3B425-2AD5-4CA4-BA82-340A3E5B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0475-1F50-4C42-ABF1-60EF7582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023DB-38C8-4372-8F2C-0EB96815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49CFF-9657-4D03-BC34-1895B686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9B9D2-0211-4DB3-B817-1FDEF5E0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34F9E-61CC-4935-B0B6-5437312DC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2F785-E6E8-463B-AB6F-5503A1C0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1528D-63D9-43BF-B988-5C870129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F6CDB-8114-4871-A91D-021A7F3E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34349-A3DF-4F91-BDD7-0D46535C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8984D-065E-457A-9265-4867298E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11110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鸡毛信的故事之红色故事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鸡毛信的起源和历史背景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鸡毛信的故事情节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鸡毛信的红色故事元素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鸡毛信的艺术表现形式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鸡毛信的影响和价值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鸡毛信的起源和历史背景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9" b="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鸡毛信源于古代的烽火台传递信号的方式，通过点燃烽火或放飞信鸽来传递紧急信息。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随着时间的推移，人们开始使用鸡毛信作为传递紧急信息的手段，因为鸡毛信具有快速、可靠的特点。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在中国，鸡毛信的历史可以追溯到古代，如秦汉时期就有使用鸡毛信传递信息的记载。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鸡毛信在历史上的重要事件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在抗日战争时期，中国共产党使用鸡毛信传递重要情报和紧急通知，为抗日战争的胜利作出了重要贡献。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在解放战争时期，中国共产党也使用鸡毛信传递重要情报和紧急通知，为解放战争的胜利作出了重要贡献。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在其他历史时期，如唐朝、明朝等，鸡毛信也曾经被广泛使用，传递重要信息。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随着通讯技术的不断发展，鸡毛信逐渐被其他通讯方式所取代，如电话、电报等。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但是，在一些偏远地区和特殊情况下，鸡毛信仍然被使用，如地震、火灾等紧急情况下的通讯。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近年来，随着人们对传统文化的重视和保护，鸡毛信也重新受到关注和保护，成为红色旅游和文化传承的重要内容之一。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鸡毛信的传播和发展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鸡毛信的故事情节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故事的主人公，一个勇敢、机智的儿童。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小海娃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小海娃的父亲，一位勇敢、机智的抗日游击队员。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老爷爷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故事的反派角色，企图通过鸡毛信传递重要信息。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日本军官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鸡毛信的主要人物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小海娃在放羊时，发现一封重要的鸡毛信需要传递给游击队。他勇敢地承担起这个任务，并机智地躲过了日本军官的追捕，最终成功地将信传递给了游击队。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游击队根据信中的重要信息，成功地打击了敌人的据点，为抗日战争做出了贡献。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鸡毛信的故事情节概述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62" r="248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勇敢、机智、爱国主义和民族精神。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海娃的故事，展现了中国人民在抗日战争中英勇奋斗、不畏强敌的精神风貌，激发了人们的爱国热情和民族自豪感。同时，故事也传递了智慧和勇气的重要性，鼓励人们在面对困难和挑战时，要勇敢地担当起自己的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鸡毛信的故事主题和意义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鸡毛信的红色故事元素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https://d.book118.com/168121111007006030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2024-09-06T05:29:08.388</cp:lastPrinted>
  <dcterms:created xsi:type="dcterms:W3CDTF">2024-09-05T21:29:08Z</dcterms:created>
  <dcterms:modified xsi:type="dcterms:W3CDTF">2024-09-05T21:29:10Z</dcterms:modified>
</cp:coreProperties>
</file>