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C00DC9-2648-4911-B9C4-F864A8FD7E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7F684-8394-4ECD-969A-D8FBD153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1743D-80F9-41DC-B41B-7C3F7E52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C84BE-153F-45E3-87D3-0E85A8D1F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64714-00AD-4680-94AE-8424A9E3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E1A4B-CB31-421D-AEDE-81EC70DD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06099-82BD-4876-BB4B-CF6F83CA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89109-2A39-4341-8992-F28A6A259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C033A-6EBE-4D37-B7E1-BF981AD9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AD37E-FFA3-4659-A6AF-39E110609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A1318-D580-4D28-95CD-3FD088F3A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FE1E9-6B62-4AF2-BC3E-DFCC72635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404338-A9C8-4A85-AA7C-775844BA8A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B1D0BA9-E102-4A59-A0A7-753579D746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1112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清明节防火安全宣传标语评选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清明节防火安全意义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清明节防火安全知识普及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清明节防火安全标语设计原则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清明节防火安全标语创意分享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清明节防火安全标语宣传效果评估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总结与感言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最后一页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清明节防火安全意义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为什么要关注清明节防火安全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一个重要的传统节日，代表着孝道和思念，然而也是火灾易发期。人们到山上祭祖，燃放纸钱，易引发火灾。因此，关注清明节防火安全至关重要。防火安全意识的重要性不容忽视，只有加强宣传和预防措施，才能有效避免火灾事故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清明节防火安全标语的作用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重要性不可忽视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提升民众的防火安全意识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保护生命财产安全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预防和减少火灾事故的发生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增强社会消防意识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宣传和普及防火知识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清明节防火安全标语评选活动介绍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传播正能量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活动背景及意义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全民参与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参与对象及方式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公平公正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奖项设置及评选流程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65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清明节防火安全标语评选活动的目标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共同营造和谐社会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提高社会各界对防火安全的关注度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传播正能量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减少火灾事故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增强全民防火意识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清明节防火安全意义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弘扬中华传统美德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预防火灾事故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防范风险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关爱生命安全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共建和谐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清明节防火安全知识普及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清明节防火安全知识概述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清明节期间，由于天气转暖，风力加大，火灾易发因素增多。因此，更加需要重视防火安全知识的普及和宣传。预防清明节火灾的重要性不言而喻，只有增强防火意识，提升火灾防范能力，才能确保节日平安度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家庭防火安全知识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保持电器线路安全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室内火灾预防小贴士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禁止乱扔烟蒂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室外火灾预防措施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90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公共场所防火安全知识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设置灭火器具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商场、酒店等公共场所的防火措施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避免用明火烧纸钱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清明祭祖安全注意事项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清明扫墓禁烧禁烤规定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文明扫墓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不烧纸钱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草木防火安全知识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森林火灾应急措施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疏散人员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协助灭火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清明节防火宣传海报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清明节是一个传统的祭祖节日，也是一个易发生火灾的时段。在清明节期间，要特别注意防范火灾，不仅要做好自身防火措施，还要积极参与宣传活动，让更多人了解清明节的防火知识。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清明节防火安全标语设计原则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1666" lnSpcReduction="1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清明节防火安全标语设计的重要性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清明节是我国的传统节日，防火安全至关重要。标语作为传播信息的有效手段，在节日期间起着至关重要的作用。设计原则对标语的影响不容忽视，能直接影响标语的传达效果。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清明节防火安全标语设计原则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言简意赅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简洁明了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易于传播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富有感染力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引起共鸣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突出重点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清明节防火安全标语设计技巧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设计清明节防火安全标语时，需要注意一些技巧，如切忌浮夸，要言之有力；体现主题，突出重点；结合实际，贴近生活。这些技巧能够帮助设计出更具感染力和传播效果的标语。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成功的设计要素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言简意赅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易于传播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引起共鸣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清明节防火安全标语设计实例分析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通过案例分析优秀的标语设计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清明节防火安全标语设计技巧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言之有力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切忌浮夸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体现主题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贴近生活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结合实际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65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清明节防火安全标语设计实例分析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通过案例分析优秀的标语设计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言简意赅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成功的设计要素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清明节防火安全标语设计的重要性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清明节防火安全标语设计是至关重要的，它直接关系到人们的生命财产安全。设计出的标语需要简洁明了，具有感染力且易于传播，同时要突出重点，引起共鸣，提高人们的防火意识。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1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清明节防火安全标语创意分享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创意来源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融入传统文化元素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民间谚语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古典与现代相结合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古诗词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巧妙应用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预防火灾知识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清明节防火安全标语创意案例分享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本页展示了融入当代流行元素的清明节防火标语，设计独具创意和亮点，旨在引起观众的关注和共鸣。通过创意案例的分享，激发更多人关注防火安全，提高公众的安全意识。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参赛作品展示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文案设计精准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作品</a:t>
            </a: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独具创意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作品</a:t>
            </a: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图文结合紧密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作品</a:t>
            </a: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https://d.book118.com/168121112126006044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27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清明节防火安全宣传标语评选</vt:lpstr>
      <vt:lpstr>目录</vt:lpstr>
      <vt:lpstr>第一章 清明节防火安全意义</vt:lpstr>
      <vt:lpstr> </vt:lpstr>
      <vt:lpstr>PowerPoint Presentation</vt:lpstr>
      <vt:lpstr>PowerPoint Presentation</vt:lpstr>
      <vt:lpstr>PowerPoint Presentation</vt:lpstr>
      <vt:lpstr>PowerPoint Presentation</vt:lpstr>
      <vt:lpstr>第2章 清明节防火安全知识普及</vt:lpstr>
      <vt:lpstr>清明节防火安全知识概述</vt:lpstr>
      <vt:lpstr>PowerPoint Presentation</vt:lpstr>
      <vt:lpstr>PowerPoint Presentation</vt:lpstr>
      <vt:lpstr>PowerPoint Presentation</vt:lpstr>
      <vt:lpstr> </vt:lpstr>
      <vt:lpstr>第3章 清明节防火安全标语设计原则</vt:lpstr>
      <vt:lpstr>清明节防火安全标语设计的重要性</vt:lpstr>
      <vt:lpstr>PowerPoint Presentation</vt:lpstr>
      <vt:lpstr> </vt:lpstr>
      <vt:lpstr>PowerPoint Presentation</vt:lpstr>
      <vt:lpstr>PowerPoint Presentation</vt:lpstr>
      <vt:lpstr>PowerPoint Presentation</vt:lpstr>
      <vt:lpstr> </vt:lpstr>
      <vt:lpstr>第4章 清明节防火安全标语创意分享</vt:lpstr>
      <vt:lpstr>PowerPoint Presentation</vt:lpstr>
      <vt:lpstr>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2024-09-25T03:03:20.742</cp:lastPrinted>
  <dcterms:created xsi:type="dcterms:W3CDTF">2024-09-24T19:03:20Z</dcterms:created>
  <dcterms:modified xsi:type="dcterms:W3CDTF">2024-09-24T19:03:22Z</dcterms:modified>
</cp:coreProperties>
</file>