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151D96-98CE-40AA-93EA-5C8194CB1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0BB7C5-6A63-436D-83A1-9AAFFD842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C0F000-861C-4AD8-B769-76232791E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C86EB1-B74E-4D7F-BA45-9F5A714702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6EA206-6065-4D3C-9470-D267C712F3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DE6C0F-B0DD-4DC7-85F7-01CB9611A5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3335E5-E5E5-4D4D-A5EB-5157F28533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55C854-B130-4769-A4AA-A953F3A2F4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6AD86F-DDE6-4DBF-86A5-FFD542D8D8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0A505-77DD-47BF-BB64-5224C8117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6FF343-9408-4AB1-8A51-08D41227B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12202107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375" b="1">
                <a:solidFill>
                  <a:srgbClr val="FFFFFF">
                    <a:alpha val="100000"/>
                  </a:srgbClr>
                </a:solidFill>
                <a:latin typeface="Microsoft Yahei"/>
                <a:ea typeface="Microsoft Yahei"/>
                <a:cs typeface="Microsoft Yahei"/>
              </a:rPr>
              <a:t>中国粪便处理设备行业市场现状分析及竞争格局与投资发展研究报告(2024-2029版)大纲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中国粪便处理设备行业概述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中国粪便处理设备市场现状分析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中国粪便处理设备行业竞争格局分析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中国粪便处理设备行业发展趋势和预测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中国粪便处理设备行业投资发展研究报告</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城市化进程加速，粪便处理需求日益增长</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环保政策推动，粪便处理设备行业迎来发展机遇</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技术创新驱动，粪便处理设备行业升级换代</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文献综述法</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275">
                <a:solidFill>
                  <a:schemeClr val="dk1">
                    <a:alpha val="100000"/>
                  </a:schemeClr>
                </a:solidFill>
                <a:latin typeface="Microsoft Yahei"/>
                <a:ea typeface="Microsoft Yahei"/>
                <a:cs typeface="Microsoft Yahei"/>
              </a:rPr>
              <a:t>梳理粪便处理设备行业相关政策、法规、标准及研究成果。</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案例分析法</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选取典型企业或项目，对其发展历程、技术特点、市场表现等进行深入剖析。</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定量分析法</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275">
                <a:solidFill>
                  <a:schemeClr val="dk1">
                    <a:alpha val="100000"/>
                  </a:schemeClr>
                </a:solidFill>
                <a:latin typeface="Microsoft Yahei"/>
                <a:ea typeface="Microsoft Yahei"/>
                <a:cs typeface="Microsoft Yahei"/>
              </a:rPr>
              <a:t>运用数据和图表，对粪便处理设备行业市场规模、竞争格局、投资趋势等进行定量分析。</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专家访谈法</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邀请行业专家，对粪便处理设备行业发展趋势、技术创新等进行深入探讨。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第二章：中国粪便处理设备行业市场现状分析</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第四章：中国粪便处理设备行业投资发展研究</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第六章：结论和建议</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第一章：概述</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第三章：中国粪便处理设备行业竞争格局分析</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第五章：中国粪便处理设备行业发展趋势与展望</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报告结构和内容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中国粪便处理设备行业概述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行业定义和分类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粪便处理设备行业是指生产和销售用于处理粪便的设备和系统的行业。</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根据用途和功能的不同，粪便处理设备可以分为多种类型，如污水处理设备、固液分离设备、厌氧消化设备等。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行业地位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粪便处理设备行业是环保产业的重要组成部分，对于改善城市环境卫生、保障人民健康具有重要意义。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行业作用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粪便处理设备行业的发展有助于提高城市污水处理率，减少污水对环境的污染，推动环保产业的发展。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行业地位和作用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中国粪便处理设备行业经历了从无到有、从小到大的发展过程。近年来，随着环保意识的提高和国家政策的支持，粪便处理设备行业得到了快速发展。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目前，中国粪便处理设备行业已经形成了一定的规模和产业链，技术和产品水平不断提升，市场竞争日益激烈。同时，市场需求也在不断增长，为行业的发展提供了广阔的空间。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行业发展现状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行业发展历程和现状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中国粪便处理设备市场现状分析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随着城市化进程的加速和环保意识的提高，中国粪便处理设备市场规模持续扩大。根据市场研究报告，2022年中国粪便处理设备市场规模达到120亿元，预计到2029年将达到210亿元，年复合增长率为10%。</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增长情况</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近年来，由于国家对环保产业的重视和支持力度加大，以及技术进步和产品升级的推动，中国粪便处理设备市场呈现出快速增长的态势。未来几年，随着城市化进程的深入和环保要求的提高，市场需求将继续保持稳定增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粪便处理设备市场竞争激烈，参与企业众多。根据市场调研，目前市场份额排名前五的企业占据了约60%的市场份额。其中，国有企业和民营企业各占一定比例，国有企业主要依靠政府资源和品牌优势，而民营企业则更加注重技术创新和市场拓展。</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粪便处理设备市场竞争呈现以下特点：一是技术含量高，对企业的研发实力和创新能力要求高；二是产品差异化程度大，不同企业针对不同市场需求推出不同型号和规格的产品；三是价格竞争激烈，部分企业通过降低价格来抢占市场份额。</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市场竞争格局</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市场竞争特点</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市场竞争格局和特点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国粪便处理设备市场需求主要来自城市污水处理厂、工业企业、农村及景区等。其中，城市污水处理厂是最大的需求来源，占比达到60%以上。随着城市化进程的加速和环保标准的提高，城市污水处理厂对粪便处理设备的需求将继续增加。此外，工业企业、农村及景区等也对粪便处理设备有一定的需求。</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消费结构</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中国粪便处理设备市场的消费结构呈现以下特点：一是市政采购占据主导地位，占比达到70%以上；二是企业自用占比为20%，主要来自大型工业企业；三是个人购买占比相对较小，仅为5%左右。</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市场需求和消费结构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行业痛点和机遇</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中国粪便处理设备行业存在一些痛点，如技术创新能力不足、产品质量参差不齐、行业标准不完善、市场竞争激烈等。这些痛点制约了行业的健康发展，影响了企业的盈利能力和市场份额。</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行业痛点</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chemeClr val="dk1">
                    <a:alpha val="100000"/>
                  </a:schemeClr>
                </a:solidFill>
                <a:latin typeface="Microsoft Yahei"/>
                <a:ea typeface="Microsoft Yahei"/>
                <a:cs typeface="Microsoft Yahei"/>
              </a:rPr>
              <a:t>尽管中国粪便处理设备行业存在一些痛点，但同时也面临着巨大的发展机遇。随着城市化进程的深入和环保标准的提高，市场需求将持续增加。此外，政府对环保产业的支持力度也在不断加大，为行业发展提供了政策保障。未来几年，中国粪便处理设备行业有望迎来更加广阔的市场空间和发展机遇。</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行业机遇</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04</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中国粪便处理设备行业竞争格局分析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北京某科技公司</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作为国内领先的粪便处理设备制造商，该公司拥有多项专利技术，产品线覆盖广泛。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上海某环保公司</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该公司专注于环保技术的研发和应用，其粪便处理设备在市场上具有一定的影响力。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广东某科技发展公司</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该公司以技术创新为驱动，不断推出新型粪便处理设备，满足市场需求。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主要竞争企业和品牌</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https://d.book118.com/168122021072006027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2024-09-05T11:09:28.654</cp:lastPrinted>
  <dcterms:created xsi:type="dcterms:W3CDTF">2024-09-05T03:09:28Z</dcterms:created>
  <dcterms:modified xsi:type="dcterms:W3CDTF">2024-09-05T03:09:30Z</dcterms:modified>
</cp:coreProperties>
</file>