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58026-FD00-4AEE-A590-4A6F4785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238B4-F449-45C3-84C3-BFF5407FC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F1400-6435-46BE-8C13-4E8C5C992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8B213-9CA2-472D-B96B-217ECC88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8F965-9A40-4E2A-AA8B-294C5D4C5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C31E61-DB79-4680-B293-C61EA1144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F28C0E-0CB3-4FD1-88FF-508A584EF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A1D44-F0A8-4900-BFA1-022C7E667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732AE-CBBA-4F13-8ABC-EA063685E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0D861-9EC9-4081-AA7E-8C957179D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981CB-058F-4400-B1FD-84B4CB51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2211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护理课件ppt大纲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护理教育与科研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阐述护理的定义，强调其在医疗体系中的重要地位。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护理是医疗体系的重要组成部分，它涉及到对患者的病情观察、生活照顾、康复指导等方面的工作。护理人员需要具备专业的知识和技能，为患者提供全面、细致的护理服务，帮助患者尽快康复，提高生活质量。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介绍护理的基本原则，包括全面性、个性化、科学性和人文关怀等方面。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遵循全面性的原则，关注患者的生理、心理和社会等方面的需求。同时，护理人员需要针对患者的具体情况，制定个性化的护理计划，科学地实施护理措施。此外，护理人员还需要注重人文关怀，尊重患者的权利和尊严，为患者提供温馨、舒适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介绍护理人员的职责和要求，包括专业技能、职业道德、沟通能力等方面。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扎实的专业知识和技能，能够熟练地进行病情观察、护理操作和康复指导等工作。同时，护理人员还需要具备良好的职业道德，严格遵守医疗规范和操作规程，确保患者安全。此外，护理人员还需要具备良好的沟通能力，与患者及其家属保持良好的沟通，建立良好的护患关系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生命体征的测量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床单位整理与消毒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介绍基础护理技能的定义、目的和重要性，以及在临床实践中的应用。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阐述如何保持个人和环境的清洁卫生，预防感染和交叉感染。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详细介绍如何测量体温、脉搏、呼吸和血压等生命体征的方法和注意事项。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介绍床单位的整理、清洁和消毒流程，确保患者舒适和安全。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介绍急救护理技能的定义、目的和重要性，以及在紧急情况下的应用。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详细介绍心肺复苏术的步骤、操作要点和注意事项，提高紧急救治的成功率。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阐述止血和包扎的方法和技术，用于控制出血和保护伤口。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止血与包扎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介绍患者搬运和转运的正确姿势、技巧和注意事项，确保患者安全。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搬运与转运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455" r="164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介绍康复护理技能的定义、目的和重要性，以及在康复过程中的作用。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康复护理技能概述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阐述康复锻炼的方法、计划和实施，帮助患者恢复肌肉力量、灵活性和平衡能力。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介绍常用康复辅具的种类、使用方法和注意事项，如拐杖、轮椅等。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康复辅具的使用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强调康复教育对患者的重要性，提供康复过程中的指导和建议。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康复教育与指导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https://d.book118.com/168122113012006044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2024-09-23T22:26:57.273</cp:lastPrinted>
  <dcterms:created xsi:type="dcterms:W3CDTF">2024-09-23T14:26:57Z</dcterms:created>
  <dcterms:modified xsi:type="dcterms:W3CDTF">2024-09-23T14:26:59Z</dcterms:modified>
</cp:coreProperties>
</file>