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20CEF-3B87-489C-8519-4135802A6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5E9D6-6C9C-407A-9FD7-609188CD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4BAAE-1693-40FB-9A95-EF42BFE6C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01696-3A7C-4FF3-9442-B121A7E26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F9D387-2CD2-4829-9943-1D4326386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F70479-1044-460A-9E7D-0253D826B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7DEEE-70AF-4CAB-A90A-D12B7E66A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92C6B-992D-4304-B699-6FBF7C37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197EE-0AA9-4E62-A4F1-74DABF504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7E9D9-CCD7-47C9-A5F8-CB1E9B47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AFBF9-71B3-41F8-B4F9-984DDDB42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212305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325" err="1" smtClean="0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325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64162"/>
            <a:ext cx="7082543" cy="71558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胃、</a:t>
            </a:r>
            <a:r>
              <a:rPr lang="en-US" sz="405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十二指肠穿孔的护理</a:t>
            </a:r>
            <a:r>
              <a:rPr lang="en-US" altLang="zh-CN" sz="405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胃、十二指肠穿孔概述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术前护理工作准备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术中护理措施实施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并发症观察与处理方法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康复期健康指导建议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胃、十二指肠穿孔概述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胃、十二指肠穿孔是指胃或十二指肠壁发生破裂，导致消化道内容物进入腹腔，引发急性腹膜炎的严重病症。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胃、十二指肠穿孔的主要病因包括消化性溃疡、外伤、肿瘤以及先天性发育异常等。其中，消化性溃疡是最常见的病因，由于胃酸和胃蛋白酶的侵蚀作用，导致胃或十二指肠壁逐渐变薄，最终发生穿孔。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患者突然出现上腹部刀割样剧痛，疼痛迅速波及全腹，伴有恶心、呕吐、面色苍白、出冷汗等症状。体检可发现腹肌紧张、压痛、反跳痛等腹膜炎体征。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根据患者的病史、临床表现和体格检查，结合腹部X线平片、CT等影像学检查，可以明确诊断胃、十二指肠穿孔。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6868" b="68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胃、十二指肠穿孔的治疗原则是尽早手术修补穿孔，同时清洗腹腔，控制感染。对于病情较轻、穿孔时间较短的患者，也可尝试非手术治疗，如胃肠减压、禁食、输液等。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治疗手段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、十二指肠穿孔的预后取决于病情的严重程度、治疗是否及时以及患者的身体状况。一般来说，手术治疗后患者的预后较好，但仍有部分患者可能出现并发症，如腹腔感染、肠粘连等。因此，术后需要密切观察患者的病情变化，及时处理并发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治疗手段及预后评估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术前护理工作准备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06" b="1810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详细了解患者病史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包括胃、十二指肠疾病史，手术史，药物过敏史等。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观察患者腹痛、腹胀等症状，了解穿孔部位、大小及程度。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检查患者生命体征，评估营养状况、免疫力等。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患者信息收集与评估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术前指导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术前教育及心理支持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向患者及家属解释手术必要性、手术过程及注意事项。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了解患者心理状况，给予安慰和鼓励，减轻焦虑和恐惧。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指导患者进行术前准备，如禁食、禁水、皮肤清洁等。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手术室消毒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手术器械准备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麻醉设备准备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急救药品准备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手术室环境及设备准备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检查麻醉机、监护仪等设备，确保正常运转。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准备齐全的手术器械，检查器械是否完好、消毒是否合格。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确保手术室空气洁净，减少感染风险。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备齐急救药品和抢救设备，以备不时之需。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术中护理措施实施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麻醉后患者监测与记录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包括心率、血压、呼吸、体温等，确保患者生命体征平稳。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评估患者麻醉深度，防止意识障碍或过度镇静。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详细记录患者术中输液量、出血量及尿量等，以评估循环状况。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观察意识状态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记录出入量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手术过程配合与操作规范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与手术医生密切配合，准确传递器械，及时清理手术野。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严格遵守无菌操作原则，防止术中感染。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确保手术器械齐全、无菌，并熟悉各种器械的使用方法。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https://d.book118.com/168122123055006037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2024-09-17T06:00:34.403</cp:lastPrinted>
  <dcterms:created xsi:type="dcterms:W3CDTF">2024-09-16T22:00:34Z</dcterms:created>
  <dcterms:modified xsi:type="dcterms:W3CDTF">2024-09-16T22:00:36Z</dcterms:modified>
</cp:coreProperties>
</file>