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FF0D1-15F0-4F2A-ADDC-C9204245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8E84-88C3-475D-84E8-BE43E75D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5BADA-1327-4CA1-AE88-F07EC23C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12CA7-C9BE-4E51-879F-F85AC4C7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43F09-BB61-47F1-9EF7-3939BACB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A5496-E183-4DC8-A3B6-4195EAC6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305E2-A7C7-447C-AABD-13EC7060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9B52E-5C21-42D2-86BE-3727BC1E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2DCDC-8D6A-48EA-859A-86B926E6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7E517-E1CF-47CE-A606-DCE1C731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DB1A3-4AC8-45CB-8394-35DC9634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303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餐饮业2024年员工管理的最佳实践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激励与留任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31" r="1643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餐饮业是一个庞大的行业，涵盖了从快餐店到高级餐厅的各种类型。这个行业对经济的贡献巨大，提供了大量的就业机会。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员工是餐饮业最重要的资产之一。有效的员工管理可以提高工作效率，提升顾客满意度，从而增加餐厅的盈利。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员工管理在餐饮业中的角色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餐饮业员工管理的重要性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通过良好的员工管理，可以营造积极的工作环境，提高员工的满意度和忠诚度，降低员工流失率。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提高工作效率和绩效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有效的员工管理可以确保员工了解他们的工作职责和期望，并提供必要的培训和支持，以提高他们的工作效率和绩效。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增强顾客体验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员工是顾客体验的关键因素。通过培训和激励员工，可以提供出色的顾客服务，增加回头客的数量和餐厅的声誉。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92" r="6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随着技术的发展，如人工智能和自动化等，餐饮业将面临如何将这些技术整合到员工管理中的挑战。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技术变革对员工管理的影响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随着全球化的加速和人口结构的变化，餐饮业需要适应多元化的员工队伍，包括不同年龄、性别、文化背景的员工。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多元化的员工队伍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在新冠疫情之后，员工健康和安全问题变得更加重要。餐饮业需要制定和执行严格的健康和安全政策，以保护员工的健康和福祉。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员工健康和安全问题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2024年餐饮业员工管理面临的挑战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制定招聘时间表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根据业务计划和人员流动情况，制定招聘时间表，确保招聘工作的顺利进行。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评估招聘预算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根据招聘岗位和人数，评估招聘所需的预算，包括广告费用、面试费用、员工薪酬等。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根据餐饮业的发展趋势和业务需求，明确需要招聘的岗位和人数，以及各岗位的职责和要求。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制定明确的招聘计划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利用在线招聘平台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员工内部推荐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优化招聘渠道与策略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10" r="166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利用在线招聘平台发布招聘信息，吸引更多的求职者关注。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通过社交媒体发布招聘信息，扩大招聘范围，提高品牌知名度。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与高校合作，开展校园招聘活动，吸引优秀毕业生加入。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根据岗位需求和公司文化，制定明确的选拔标准，包括专业技能、工作经验、沟通能力、团队合作能力等。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制定面试流程和评估标准，确保面试的客观性和公正性。可以采用多轮面试、小组面试等方式，全面了解应聘者的能力和素质。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优化面试流程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对应聘者进行背景调查和核实，确保其提供的信息真实可靠。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背景调查与核实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提高选拔标准与流程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关注弱势群体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关注弱势群体，如残疾人、少数民族等，积极为他们提供就业机会和支持。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制定多样性招聘政策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制定多样性招聘政策，鼓励招聘不同背景、性别、年龄、文化等的员工，提高团队的多样性和包容性。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提供平等就业机会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遵守平等就业机会原则，不歧视任何应聘者，确保招聘的公正性和公平性。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确保招聘的多样性与包容性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包括行业知识、服务技巧、沟通能力、团队协作、食品安全与卫生等方面，确保员工全面掌握所需技能。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根据餐饮业的特点和员工需求，制定明确的培训目标，如提高服务技能、增强食品安全意识等。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分层次培训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针对不同岗位和职级的员工，设计不同层次的培训内容，以满足个性化需求。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50" r="166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设计全面的培训计划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员工可随时随地进行学习，不受时间和地点限制，提高学习效率。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在线平台可提供实时互动功能，方便员工之间交流学习心得和经验。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员工可根据自身需求和兴趣选择学习内容，实现个性化发展。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在线学习平台的利用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通过模拟场景、角色扮演等方式，让员工在实际操作中学习和掌握技能，提高培训效果。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鼓励员工在不同岗位之间轮换，拓宽视野，增强综合能力和适应性。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轮岗制度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定期组织员工分享实践经验和工作心得，促进团队学习和共同进步。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实践培训与轮岗制度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与员工共同制定职业发展规划，明确晋升路径和发展目标，激发员工积极性和归属感。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提供内外部培训和晋升机会，鼓励员工不断提升自身能力和素质。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培训与晋升机会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设立奖励机制，对表现优秀的员工给予物质和精神激励，营造积极向上的工作氛围。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员工职业发展规划与支持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激励与留任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竞争力薪酬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根据市场情况和行业标准，为员工提供具有竞争力的薪酬，以吸引和留住优秀人才。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绩效挂钩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将员工薪酬与其工作绩效挂钩，激励员工积极工作，提高工作质量和效率。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透明公正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确保薪酬体系的透明度和公正性，让员工清楚了解自己的薪酬构成和增长机制。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设立合理的薪酬体系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https://d.book118.com/168123036043006027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2024-09-05T02:45:55.075</cp:lastPrinted>
  <dcterms:created xsi:type="dcterms:W3CDTF">2024-09-04T18:45:55Z</dcterms:created>
  <dcterms:modified xsi:type="dcterms:W3CDTF">2024-09-04T18:45:57Z</dcterms:modified>
</cp:coreProperties>
</file>