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132E95-E829-4CA3-8598-65330D2E5C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DAF0EE-E012-4AA9-B676-64271250C8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4F91F3-7D70-4500-BDE8-4FFB8B5BE1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3EAC8A-A92D-46B5-8C23-485ACBB380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DC1276-3EBD-4550-B024-A7F7804990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16C9C2-FCB5-4365-9E1C-B8D4FCD2E5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5A18F0-2DB1-4D33-B66A-A0DDCAA07D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DED2A2-482F-4A7D-BECB-646E894354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885DED-E7A6-45F5-93E7-9615645DF0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147DF1-6EBA-4CEE-BF70-04FAA412DE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E0C68B-7FEE-493D-868B-5953469494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124022017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佛山市顺德格兰仕销售有限公司管理手册</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公司概述与组织架构</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人力资源管理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财务管理与资金运营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市场营销策略及实施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供应链管理与物流配送</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产品质量管理与售后服务</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信息技术应用与发展趋势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公司概述与组织架构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佛山市顺德格兰仕销售有限公司是在中国家电市场逐渐崛起的背景下成立的，旨在为消费者提供高品质的家电产品和服务。</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自成立以来，公司凭借优质的产品、创新的营销策略和完善的售后服务，逐渐在中国家电市场占据一席之地，并实现了持续稳健的发展。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公司背景及发展历程</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发展历程</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成立背景</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公司采用扁平化的组织架构，包括决策层、管理层和执行层三个层级，以确保高效决策和快速响应市场变化。</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组织架构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各部门分工明确，协同合作。销售部门负责市场推广和销售渠道拓展；技术部门负责产品研发和品质控制；生产部门负责生产计划和现场管理；采购部门负责原材料采购和供应商管理；财务部门负责财务管理和风险控制；人力资源部门负责员工招聘、培训和绩效管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部门职责</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组织架构与部门职责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企业文化与核心价值观</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公司倡导“以人为本、创新为魂”的企业文化，注重员工成长和团队建设，鼓励员工勇于创新和追求卓越。</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企业文化</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公司的核心价值观包括几个方面。正直诚信：坚守诚信原则，对待客户、合作伙伴和员工坦诚相待；创新进取：鼓励创新思维，勇于尝试新方法、新技术，追求卓越成果；团队协作：倡导团队合作精神，相互支持、共同进步；客户至上：始终将客户需求放在首位，提供优质的产品和服务，赢得客户信任。</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核心价值观</a:t>
              </a:r>
            </a:p>
          </p:txBody>
        </p:sp>
      </p:grpSp>
      <p:sp>
        <p:nvSpPr>
          <p:cNvPr id="32" name="AutoShape 32"/>
          <p:cNvSpPr/>
          <p:nvPr/>
        </p:nvSpPr>
        <p:spPr>
          <a:xfrm>
            <a:off x="1075314" y="4179055"/>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人力资源管理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明确招聘需求、发布招聘信息、筛选简历、面试评估、背景调查、录用通知。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招聘流程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选拔标准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招聘渠道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20" name="Picture 20"/>
          <p:cNvPicPr>
            <a:picLocks noChangeAspect="1"/>
          </p:cNvPicPr>
          <p:nvPr/>
        </p:nvPicPr>
        <p:blipFill>
          <a:blip r:embed="rId4"/>
          <a:srcRect l="17125" r="17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注重应聘者的专业技能、工作经验、综合素质和企业文化契合度。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校园招聘、社会招聘、内部推荐等多渠道并行，确保招聘的多样性和广泛性。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员工招聘与选拔</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新员工入职培训、岗位技能培训、领导力培训、团队协作培训等。</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培训内容</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制定员工个人发展计划，提供晋升机会和职业发展规划指导。</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发展计划</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线上课程、线下培训、工作坊等多种形式，以满足不同员工的学习需求。</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培训方式</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培训与发展计划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2"/>
          <a:srcRect t="14730" b="14730"/>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999" r="1799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设定明确的绩效指标，定期进行绩效评估，确保员工工作成果与公司目标保持一致。</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绩效考核</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设立年终奖、优秀员工奖、创新奖等多种奖项，以表彰员工的优秀表现。</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奖励制度</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根据员工绩效和能力表现，提供晋升机会和职业发展空间。</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晋升机制</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提供完善的员工福利，包括五险一金、带薪年假、节日福利等，提高员工满意度和忠诚度。</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员工福利</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绩效管理与激励机制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财务管理与资金运营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建立完善的财务管理制度，包括财务核算、财务报告、财务分析等方面，确保公司财务活动的合规性和准确性。</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财务管理制度</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制定详细的财务流程规范，包括收款、付款、报销、采购等流程，确保公司财务活动的有序进行。</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流程规范</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加强内部控制，建立财务审批制度，严格控制公司财务风险。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内部控制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财务制度及流程规范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预算编制与执行监控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预算编制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根据公司战略规划和经营计划，制定全面、科学的财务预算，包括收入预算、成本预算、利润预算等。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预算执行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确保公司各部门严格执行财务预算，对实际执行情况进行动态监控和分析，及时发现和解决问题。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预算调整</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根据市场变化和公司实际情况，适时调整财务预算，确保预算与实际经营情况相符。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风险防范</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建立风险评估机制，定期对公司财务状况进行风险评估，及时发现和防范潜在风险。</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成本控制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通过精细化管理、技术创新等手段，降低公司运营成本，提高盈利能力。</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应对措施</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针对可能出现的财务风险，制定应对措施，包括风险预警、风险处置、风险转移等，确保公司财务安全。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7" name="Picture 17"/>
          <p:cNvPicPr>
            <a:picLocks noChangeAspect="1"/>
          </p:cNvPicPr>
          <p:nvPr/>
        </p:nvPicPr>
        <p:blipFill>
          <a:blip r:embed="rId2">
            <a:alphaModFix/>
          </a:blip>
          <a:srcRect t="1125" b="11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成本控制与风险防范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市场营销策略及实施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https://d.book118.com/168124022017006027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2024-09-04T18:16:26.817</cp:lastPrinted>
  <dcterms:created xsi:type="dcterms:W3CDTF">2024-09-04T10:16:26Z</dcterms:created>
  <dcterms:modified xsi:type="dcterms:W3CDTF">2024-09-04T10:16:29Z</dcterms:modified>
</cp:coreProperties>
</file>