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FDF98E-8284-416E-BA45-54063525B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6A742-748C-4AF3-B5D6-8F6040950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C8BA1-3BEC-4521-8489-558D3B197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DC049C-0995-4C87-8DE5-91A62F4AA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A26060-D83F-43F0-BC5B-F6D635974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8A88A9-5B49-495A-91ED-6AEB38547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09A740-9DC9-4EB9-9925-1B0F23FA1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89B91-ECC0-444F-A918-76DBE9EFF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7B183-9369-4BEE-8D0A-4AA4877FC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7010E5-8592-478C-9F03-6614F13D7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0F625-72B9-42C6-B881-FC80FA44F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2414001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仪器分析测试技术之高压输液系统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高压输液系统的组成与原理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高压输液系统的操作与维护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高压输液系统的应用案例与效果分析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高压输液系统的未来发展与展望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594" r="26594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高压输液系统是一种用于输送液体介质的设备，通常用于医疗、工业和科研领域。它能够提供持续、稳定、高压的液体输出，以满足各种不同的需求。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具有高压力、高精度、高可靠性等特点，能够保证液体介质的稳定输送，并确保在输送过程中不会出现泄漏或堵塞的情况。此外，高压输液系统还具有易于操作和维护的优点，能够提高工作效率和降低运营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高压输液系统的定义与特点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医疗领域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高压输液系统在医疗领域中广泛应用于注射药物、输血、营养液供给等方面。它能够提供持续、稳定的高压输液，确保药物快速、准确地进入患者体内，提高治疗效果和安全性。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工业领域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在工业领域中，高压输液系统可用于各种不同的场合，如冷却系统、清洗系统、液压传动系统等。它能够提供高压的液体介质，满足工业生产过程中的各种需求。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科研领域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在科研领域中，高压输液系统可用于各种实验和测试，如流体动力学实验、化学反应实验等。它能够提供精确控制的高压液体介质，保证实验的准确性和可靠性。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高压输液系统的应用领域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高压输液系统在医疗、工业和科研领域中都发挥着重要的作用。它能够提供持续、稳定、高压的液体输出，保证各种设备和装置的正常运行，提高工作效率和安全性。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应用需求的不断提高，高压输液系统也在不断发展和改进。未来，高压输液系统将朝着更高压力、更高精度、更可靠性的方向发展，以满足更广泛的应用需求。同时，随着智能化和自动化技术的不断发展，高压输液系统也将逐渐实现智能化和自动化控制，提高工作效率和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高压输液系统的重要性与发展趋势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高压输液系统的组成与原理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https://d.book118.com/168124140015006027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2024-09-04T17:40:26.356</cp:lastPrinted>
  <dcterms:created xsi:type="dcterms:W3CDTF">2024-09-04T09:40:26Z</dcterms:created>
  <dcterms:modified xsi:type="dcterms:W3CDTF">2024-09-04T09:40:28Z</dcterms:modified>
</cp:coreProperties>
</file>