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7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F3192-CAFC-4911-835A-9E09C960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410AA-7791-440D-B7DB-7889DF6C5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D8B04-B888-4339-BCC0-2798D1ED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7E9BF-B412-40AE-BBBB-73DEF392B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17B79-5001-4567-91F2-C12C42D67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DE4F0-78D2-49F5-A46F-2CB278B9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E99BC-D137-49B3-A965-8F23A92E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03A49-6929-4B65-BE8D-AC4D5346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595B3-A8DE-46FA-8569-29A43147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4FB60-66E3-47DA-A64E-3E4C53286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EE40D-16CE-46ED-A646-99F558C6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758" r:id="rId2"/>
    <p:sldLayoutId id="2147517759" r:id="rId3"/>
    <p:sldLayoutId id="2147517760" r:id="rId4"/>
    <p:sldLayoutId id="2147517761" r:id="rId5"/>
    <p:sldLayoutId id="2147517762" r:id="rId6"/>
    <p:sldLayoutId id="2147517763" r:id="rId7"/>
    <p:sldLayoutId id="2147517764" r:id="rId8"/>
    <p:sldLayoutId id="2147517765" r:id="rId9"/>
    <p:sldLayoutId id="2147517766" r:id="rId10"/>
    <p:sldLayoutId id="214751776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50530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小学生心理健康支持与辅导策略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了解小学生心理健康的重要性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构建小学生心理健康支持体系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关注特殊群体的心理健康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实施有效的辅导策略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提升辅导效果的方法与技巧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了解小学生心理健康的重要性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心理健康对小学生成长的影响</a:t>
            </a:r>
            <a:endParaRPr lang="zh-CN" altLang="en-US"/>
          </a:p>
        </p:txBody>
      </p:sp>
      <p:sp>
        <p:nvSpPr>
          <p:cNvPr id="104901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心理健康影响小学生的认知发展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心理健康影响小学生的情绪调节能力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心理健康影响小学生的社会适应能力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心理健康影响小学生的个性形成和人格发展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当前小学生心理健康现状及问题</a:t>
            </a:r>
            <a:endParaRPr lang="zh-CN" altLang="en-US"/>
          </a:p>
        </p:txBody>
      </p:sp>
      <p:sp>
        <p:nvSpPr>
          <p:cNvPr id="10490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小学生心理问题日益突出，如焦虑、抑郁等情绪障碍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缺乏专业的心理健康支持和辅导，导致问题得不到及时解决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心理健康问题对小学生的成长和发展产生长期影响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学习压力、家庭关系等因素对小学生心理健康产生负面影响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心理健康问题对学习和生活的影响</a:t>
            </a:r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影响学习：心理健康问题可能导致注意力不集中、记忆力减退，影响学习效果。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影响人际关系：心理健康问题可能导致情绪不稳定、易怒、孤僻等问题，影响人际关系的正常发展。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影响身体健康：心理健康问题可能引发身体不适，如头痛、失眠、食欲不振等。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影响未来发展：心理健康问题可能影响个人的职业规划和发展前景，错失机会。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构建小学生心理健康支持体系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家庭支持：家长在孩子心理健康教育中的作用</a:t>
            </a:r>
            <a:endParaRPr lang="zh-CN" altLang="en-US"/>
          </a:p>
        </p:txBody>
      </p:sp>
      <p:sp>
        <p:nvSpPr>
          <p:cNvPr id="10492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家长是孩子最重要的支持来源，应该关注孩子的心理健康，提供情感支持和安全感。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家长应该树立正确的教育观念，关注孩子的全面发展，培养孩子积极向上的心态和良好的心理素质。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家长应该与学校、社区等机构合作，共同为孩子的心理健康教育提供支持和资源。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家长应该积极参与孩子的心理健康教育，了解孩子的成长需求，与孩子建立良好的沟通。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学校支持：教师如何关注学生心理健康</a:t>
            </a:r>
            <a:endParaRPr lang="zh-CN" altLang="en-US"/>
          </a:p>
        </p:txBody>
      </p:sp>
      <p:sp>
        <p:nvSpPr>
          <p:cNvPr id="104937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教师需要具备心理健康教育知识和技能，能够识别学生的心理问题并提供初步的支持和干预。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教师需要关注学生的情绪和行为变化，及时发现学生的心理困扰和问题，并与学生进行沟通交流。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教师需要建立良好的师生关系，与学生建立信任和互动，提供情感支持和心理疏导。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学校可以组织心理健康教育活动和课程，提供专业的心理辅导和咨询，帮助学生建立正确的心理健康观念和应对策略。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社会支持：社区和媒体的责任与作用</a:t>
            </a:r>
            <a:endParaRPr lang="zh-CN" altLang="en-US"/>
          </a:p>
        </p:txBody>
      </p:sp>
      <p:sp>
        <p:nvSpPr>
          <p:cNvPr id="104944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5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社区可以提供心理咨询服务，组织心理健康教育活动，为小学生提供心理支持。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媒体应该宣传心理健康知识，引导社会关注小学生心理健康问题，增强公众意识。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社区和媒体可以共同开展心理健康宣传活动，提高小学生及其家长对心理健康的认识。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社区和媒体应该关注小学生心理健康状况，及时报道相关问题，促进社会关注和支持。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5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实施有效的辅导策略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预防性辅导：如何预防学生出现心理问题</a:t>
            </a:r>
            <a:endParaRPr lang="zh-CN" altLang="en-US"/>
          </a:p>
        </p:txBody>
      </p:sp>
      <p:sp>
        <p:nvSpPr>
          <p:cNvPr id="104957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建立学生心理健康档案，定期评估学生的心理状况。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开展心理健康教育课程，提高学生的心理素质和自我认知能力。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建立心理辅导制度，提供个性化的心理辅导服务，帮助学生解决心理问题。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加强家校合作，共同关注学生的心理健康状况，提供必要的支持和帮助。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早期发现与干预：如何及时发现学生的心理问题</a:t>
            </a:r>
            <a:endParaRPr lang="zh-CN" altLang="en-US"/>
          </a:p>
        </p:txBody>
      </p:sp>
      <p:sp>
        <p:nvSpPr>
          <p:cNvPr id="10496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观察学生的行为变化：如情绪波动、成绩下降、社交障碍等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与学生沟通交流：了解他们的内心想法和感受，鼓励他们表达自己的情感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建立心理档案：记录学生的个性特点、家庭背景、社交关系等信息，以便及时发现潜在的心理问题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定期进行心理测评：通过专业的心理测评工具，评估学生的心理健康状况，及时发现潜在的心理问题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个别化辅导：针对不同学生的心理问题制定个性化辅导方案</a:t>
            </a:r>
            <a:endParaRPr lang="zh-CN" altLang="en-US"/>
          </a:p>
        </p:txBody>
      </p:sp>
      <p:sp>
        <p:nvSpPr>
          <p:cNvPr id="104971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针对不同学生的心理问题制定个性化辅导方案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了解学生的个性特点、兴趣爱好和学习风格，以便更好地满足他们的需求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运用心理学原理和技术，帮助学生解决心理问题，提高心理素质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定期评估学生的进步和辅导效果，及时调整辅导方案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https://d.book118.com/168125053024006025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小学生心理健康支持与辅导策略</vt:lpstr>
      <vt:lpstr>目录</vt:lpstr>
      <vt:lpstr>了解小学生心理健康的重要性</vt:lpstr>
      <vt:lpstr>心理健康对小学生成长的影响</vt:lpstr>
      <vt:lpstr>当前小学生心理健康现状及问题</vt:lpstr>
      <vt:lpstr>心理健康问题对学习和生活的影响</vt:lpstr>
      <vt:lpstr>构建小学生心理健康支持体系</vt:lpstr>
      <vt:lpstr>家庭支持：家长在孩子心理健康教育中的作用</vt:lpstr>
      <vt:lpstr>学校支持：教师如何关注学生心理健康</vt:lpstr>
      <vt:lpstr>社会支持：社区和媒体的责任与作用</vt:lpstr>
      <vt:lpstr>实施有效的辅导策略</vt:lpstr>
      <vt:lpstr>预防性辅导：如何预防学生出现心理问题</vt:lpstr>
      <vt:lpstr>早期发现与干预：如何及时发现学生的心理问题</vt:lpstr>
      <vt:lpstr>个别化辅导：针对不同学生的心理问题制定个性化辅导方案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2024-09-01T16:32:09.572</cp:lastPrinted>
  <dcterms:created xsi:type="dcterms:W3CDTF">2024-09-01T08:32:09Z</dcterms:created>
  <dcterms:modified xsi:type="dcterms:W3CDTF">2024-09-01T08:32:11Z</dcterms:modified>
</cp:coreProperties>
</file>