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9478F2-6004-451D-869A-E495E5944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83FC73-E0A1-4BC5-91C3-AD8D53578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3D83DE-22D3-48FB-AC96-43DFE4B75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EC0EF2-71F7-4815-8E23-B475688AC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3F427E-49D9-4527-A642-189759AF8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7A1D1E-B02F-4245-8673-6CB8AC964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3E0949-9E88-4F00-B331-A13489490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9952F6-CC3A-4818-AEEB-747F8E394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CC93C1-FF7A-4DD1-87CB-0BD64F98B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055E68-E507-45A7-A68C-A7A1FA896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056A8E-3406-449B-857F-3C970FD79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12600702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健康管理目标及规划方案设计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健康管理目标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健康管理规划方案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健康管理实施计划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健康管理评估与调整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健康管理案例分享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健康管理目标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通过控制饮食和增加运动量，在3个月内减轻5公斤体重。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减轻体重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改善睡眠质量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提高免疫力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调整作息时间，提高睡眠质量，减少失眠和焦虑。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通过均衡饮食和适量运动，增强免疫力，减少感冒和其他疾病的发生。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262" b="122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6822" b="1682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中期目标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控制慢性疾病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通过调整生活方式和饮食习惯，控制高血压、糖尿病等慢性疾病的发展。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降低心脑血管疾病风险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通过降低血脂、血压等指标，降低心脑血管疾病的发生风险。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提高心理健康水平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通过心理咨询和心理疏导，提高心理健康水平，减少抑郁和焦虑等心理问题。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通过全面健康管理和预防措施，延长寿命，提高生活质量。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延长寿命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通过积极的生活方式和健康管理，提高生命质量，减少疾病和不适带来的困扰。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提高生命质量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通过综合的健康管理措施，实现身体、心理、社会适应等方面的全面健康。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实现全面健康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健康管理规划方案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饮食管理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合理安排饮食，保持营养均衡，有助于维护身体健康。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多样化食物选择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摄入多种食物，包括蔬菜、水果、全谷类、蛋白质来源和健康脂肪，以获得全面营养。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控制总热量摄入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根据个人需求和活动水平，合理安排每日热量摄入，保持能量平衡。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限制糖分和盐分摄入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减少糖分和盐分的摄入，以降低患糖尿病、心血管疾病等慢性病的风险。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定期进行适量运动，有助于增强体质，提高免疫力。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如快走、骑车、游泳等，可根据个人喜好选择。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每周至少150分钟中等强度运动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进行适量的力量训练，如举重、俯卧撑等，以增强肌肉力量。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增加力量训练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选择合适的运动场所和时间，避免运动损伤。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运动时注意安全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运动管理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299" r="6299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保持良好的心理状态，有助于提高生活质量，减轻压力和焦虑。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如深呼吸、冥想等，以缓解压力和焦虑。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学习放松技巧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积极面对生活中的挑战和困难，培养乐观的生活态度。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保持积极心态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与家人和朋友保持良好的沟通，分享彼此的感受和经历。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建立良好的人际关系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心理管理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保证充足的睡眠时间和质量，有助于维持身体健康和提高免疫力。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保持规律的睡眠时间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创造良好的睡眠环境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控制咖啡因和酒精摄入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尽量每天在相同的时间入睡和起床，养成良好的睡眠习惯。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保持安静、舒适的睡眠环境，避免光线刺激。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避免在睡前饮用含咖啡因或酒精的饮料，以免影响睡眠质量。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睡眠管理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健康管理实施计划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https://d.book118.com/168126007024006035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2024-09-13T20:48:48.931</cp:lastPrinted>
  <dcterms:created xsi:type="dcterms:W3CDTF">2024-09-13T12:48:48Z</dcterms:created>
  <dcterms:modified xsi:type="dcterms:W3CDTF">2024-09-13T12:48:51Z</dcterms:modified>
</cp:coreProperties>
</file>