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562E1-05EA-4E80-9E24-FF27F705C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B8F54C-32DC-4777-8D8C-2EC679231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FD819-EAA0-4E2C-9741-3C5D1B05C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85EA76-5961-4E51-B5A3-A7D3A7A47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E5D149-5484-468D-BC8A-C02E98667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F59D2A-B318-4AB3-9EF7-5824FEFD0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EA1501-E91D-41D0-B012-2F9BBC952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881D3B-A77B-4FAE-817F-43AA80893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64DC7-1195-4BC4-A410-C9F763156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88106-DF74-4579-8734-62A74BC01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B9C82-98DC-4934-8518-95903B23D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2701303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美文摘抄(带赏析字数统计)课件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美文选择与赏析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美文摘抄技巧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美文赏析字数统计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美文的传播与影响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美文摘抄实践与展示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美文选择与赏析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语言优美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选择语言优美、表达流畅的文章，能够提高学生的阅读兴趣和语言表达能力。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文章内容应积极向上、健康有益，能够传递正能量和正确的价值观。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情感真挚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文章情感真挚、感人肺腑，能够触动读者的内心，引起共鸣。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题材多样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涵盖多种题材，包括叙事、抒情、议论等，以满足不同学生的阅读需求。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精选美文的标准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主题思想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挖掘文章的主题思想，理解作者的观点和情感，以及其对读者的启示。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艺术手法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探究文章所采用的艺术手法，如对比、象征、暗示等，及其在文中的表现力。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分析文章中的人物形象，理解人物的性格特点、行为逻辑及其在文中的作用。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语言特点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分析文章的语言特点，如用词、句式、修辞手法等，探究其表达效果。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赏析的角度与方法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朱自清的经典之作，语言优美、情感真挚，通过细腻的景物描写和内心独白，展现了作者对荷塘月色的热爱和对生活的感慨。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《荷塘月色》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朱自清的另一篇感人至深的叙事散文，通过对父亲背影的描写，表达了作者对父爱的感激和怀念。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《背影》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207" b="1220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967" r="159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以生动的语言描绘春天的景象，抒发了作者对大自然的热爱和对生命的赞美，具有很强的艺术感染力。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《春》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经典美文的案例分析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美文摘抄技巧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摘抄的目的与意义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摘抄的目的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摘抄是一种有效的阅读方法，可以帮助读者深入理解文本，积累语言材料，提高语言素养和写作能力。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摘抄的意义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通过摘抄，读者可以品味语言之美，领悟文章之韵，感受文化之深，拓展视野之广，提升自我修养和能力。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选择适合自己的摘抄方法，如全文摘抄、片段摘抄、关键词摘抄等。同时可以采用不同的笔记方式，如纸质笔记、电子笔记等。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先阅读全文，理解文章主旨和语言特点；再选择需要摘抄的段落或句子；最后进行整理和归纳，形成自己的摘抄笔记。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摘抄的方法与步骤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摘抄时要注意选择优秀的文章，避免低俗、不良的内容；同时要注重原文的完整性和准确性，不要断章取义或随意改动原文。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可以结合自己的兴趣和需求进行选择性摘抄，如针对写作、阅读、文化等方面的需求进行有针对性的摘抄；同时要注重积累和反思，不断优化自己的摘抄方法和笔记内容。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摘抄的注意事项与建议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https://d.book118.com/168127013033006030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2024-09-06T13:40:09.740</cp:lastPrinted>
  <dcterms:created xsi:type="dcterms:W3CDTF">2024-09-06T05:40:09Z</dcterms:created>
  <dcterms:modified xsi:type="dcterms:W3CDTF">2024-09-06T05:40:11Z</dcterms:modified>
</cp:coreProperties>
</file>