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FD388-F809-4330-9E03-30046DEDF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63C18-C76A-4B76-BB7B-F50468E18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364EE-08A1-4732-9252-583E8165A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5B23B-AA1B-44AA-BACE-3717461FF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2950F9-0F9D-4343-B074-EAC01A0E4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2E342C-CF71-41F0-944E-A78037359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6F7DA1-2D24-40B1-8E6C-B4147165F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2E97E-D7BB-4DAC-B0B2-967B34FA6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E7894-2734-4FC5-B96B-38BFFF332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A4797-5DDB-4816-BB4A-44DDBF5B1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B68C4-440C-4E9C-825E-42A1B387E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3013205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保护自我预防性侵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了解性侵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识别性侵信号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建立自我保护意识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学习防性侵技巧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寻求帮助和支持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预防性侵的宣传和教育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了解性侵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性侵是一种严重的违法行为，不仅会对受害者造成身体上的伤害，还会对其心理、情感和社交等方面造成长期影响。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性侵是指违反他人意愿，通过暴力、威胁、利诱等手段，强迫对方进行性行为或触摸行为。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性侵的常见形式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包括不适当的性暗示、不礼貌的性言论等。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包括未经同意的触摸、拥抱、亲吻等。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包括通过社交媒体、即时通讯工具等网络平台进行的性侵行为。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包括在群体中进行的性侵行为，如轮奸等。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言语性骚扰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身体接触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网络性侵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集体性侵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1193" y="1864630"/>
            <a:ext cx="1981395" cy="1981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2575" y="1864630"/>
            <a:ext cx="1983513" cy="1981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1193" y="3581415"/>
            <a:ext cx="1981395" cy="198120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42575" y="3581415"/>
            <a:ext cx="1981200" cy="1981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3624072" y="2766441"/>
            <a:ext cx="366236" cy="366236"/>
            <a:chOff x="3624072" y="2766441"/>
            <a:chExt cx="366236" cy="366236"/>
          </a:xfrm>
        </p:grpSpPr>
        <p:sp>
          <p:nvSpPr>
            <p:cNvPr id="7" name="AutoShape 7"/>
            <p:cNvSpPr/>
            <p:nvPr/>
          </p:nvSpPr>
          <p:spPr>
            <a:xfrm rot="18900000">
              <a:off x="3624072" y="2766441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626168" y="4474750"/>
            <a:ext cx="361950" cy="368332"/>
            <a:chOff x="3626168" y="4474750"/>
            <a:chExt cx="361950" cy="368332"/>
          </a:xfrm>
        </p:grpSpPr>
        <p:sp>
          <p:nvSpPr>
            <p:cNvPr id="9" name="AutoShape 9"/>
            <p:cNvSpPr/>
            <p:nvPr/>
          </p:nvSpPr>
          <p:spPr>
            <a:xfrm rot="18900000">
              <a:off x="3626168" y="4474750"/>
              <a:ext cx="361950" cy="368332"/>
            </a:xfrm>
            <a:prstGeom prst="halfFram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946707" y="2652141"/>
            <a:ext cx="366236" cy="364141"/>
            <a:chOff x="7946707" y="2652141"/>
            <a:chExt cx="366236" cy="364141"/>
          </a:xfrm>
        </p:grpSpPr>
        <p:sp>
          <p:nvSpPr>
            <p:cNvPr id="11" name="AutoShape 11"/>
            <p:cNvSpPr/>
            <p:nvPr/>
          </p:nvSpPr>
          <p:spPr>
            <a:xfrm rot="8100000">
              <a:off x="7946707" y="2652141"/>
              <a:ext cx="366236" cy="364141"/>
            </a:xfrm>
            <a:prstGeom prst="halfFram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7900225" y="4476845"/>
            <a:ext cx="366236" cy="366236"/>
            <a:chOff x="7900225" y="4476845"/>
            <a:chExt cx="366236" cy="366236"/>
          </a:xfrm>
        </p:grpSpPr>
        <p:sp>
          <p:nvSpPr>
            <p:cNvPr id="13" name="AutoShape 13"/>
            <p:cNvSpPr/>
            <p:nvPr/>
          </p:nvSpPr>
          <p:spPr>
            <a:xfrm rot="8100000">
              <a:off x="7900225" y="4476845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574173" y="1864630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9768" y="2262610"/>
            <a:ext cx="262225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性侵可能导致身体上的创伤和疼痛，如阴道或肛门撕裂、擦伤等。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173" y="393493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2648" y="4332914"/>
            <a:ext cx="2619375" cy="13314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性侵可能导致受害者出现焦虑、抑郁、自卑、恐惧等心理问题，甚至可能导致创伤后应激障碍（PTSD）。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519601" y="1864630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19601" y="2262610"/>
            <a:ext cx="2619375" cy="1347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性侵可能导致受害者出现社交障碍、人际关系紧张等问题，影响其正常生活和工作。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519601" y="393493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法律后果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519601" y="4332914"/>
            <a:ext cx="2619375" cy="13314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性侵是一种严重的违法行为，施害者可能会面临长期监禁、罚款等法律后果。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719762" y="2575338"/>
            <a:ext cx="806157" cy="502634"/>
            <a:chOff x="4719762" y="2575338"/>
            <a:chExt cx="806157" cy="502634"/>
          </a:xfrm>
        </p:grpSpPr>
        <p:sp>
          <p:nvSpPr>
            <p:cNvPr id="23" name="TextBox 23"/>
            <p:cNvSpPr txBox="1"/>
            <p:nvPr/>
          </p:nvSpPr>
          <p:spPr>
            <a:xfrm>
              <a:off x="4719762" y="257533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4738812" y="4320698"/>
            <a:ext cx="806157" cy="502634"/>
            <a:chOff x="4738812" y="4320698"/>
            <a:chExt cx="806157" cy="502634"/>
          </a:xfrm>
        </p:grpSpPr>
        <p:sp>
          <p:nvSpPr>
            <p:cNvPr id="25" name="TextBox 25"/>
            <p:cNvSpPr txBox="1"/>
            <p:nvPr/>
          </p:nvSpPr>
          <p:spPr>
            <a:xfrm>
              <a:off x="4738812" y="432069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440778" y="2594388"/>
            <a:ext cx="806157" cy="502634"/>
            <a:chOff x="6440778" y="2594388"/>
            <a:chExt cx="806157" cy="502634"/>
          </a:xfrm>
        </p:grpSpPr>
        <p:sp>
          <p:nvSpPr>
            <p:cNvPr id="27" name="TextBox 27"/>
            <p:cNvSpPr txBox="1"/>
            <p:nvPr/>
          </p:nvSpPr>
          <p:spPr>
            <a:xfrm>
              <a:off x="6440778" y="259438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6431253" y="4320698"/>
            <a:ext cx="806157" cy="502634"/>
            <a:chOff x="6431253" y="4320698"/>
            <a:chExt cx="806157" cy="502634"/>
          </a:xfrm>
        </p:grpSpPr>
        <p:sp>
          <p:nvSpPr>
            <p:cNvPr id="29" name="TextBox 29"/>
            <p:cNvSpPr txBox="1"/>
            <p:nvPr/>
          </p:nvSpPr>
          <p:spPr>
            <a:xfrm>
              <a:off x="6431253" y="432069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识别性侵信号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对方可能会通过言语威胁来强迫你做不愿意做的事情。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言语威胁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对方可能会向你发出不适当的性暗示，例如直接询问你的性经验或对你进行性骚扰。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性暗示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言语上的信号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对方可能会强行拥抱、亲吻或触摸你，而无视你的反抗和拒绝。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对方可能会限制你的行动自由，例如不让你离开房间或阻止你与外界联系。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行为上的信号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限制你的行动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强迫身体接触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对方可能会将你带到私密的环境中，例如偏僻的房间或密闭的汽车内。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私密环境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如果你注意到对方在饮酒后行为变得不适当或失控，这可能是一个危险的信号。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酒后行为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环境中的信号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建立自我保护意识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自信是一种内在的力量，可以帮助我们更好地应对生活中的挑战和困难。在面对性侵问题时，自信可以帮助我们坚定自己的立场，不轻易被他人所左右。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增强自信的方法有很多，例如锻炼身体、学习新技能、培养兴趣爱好等。这些方法可以帮助我们提高自信心，让我们更加勇敢地面对生活中的各种挑战。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学习拒绝是建立自我保护意识的重要一环。在面对性侵行为时，我们应该勇敢地拒绝，而不是默默忍受。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学习拒绝的方法包括直接表达自己的想法和感受，以及学会说“不”。同时，我们也需要学会在适当的时候寻求帮助，例如向亲朋好友、学校或警方寻求帮助。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学习拒绝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https://d.book118.com/168130132053006026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2024-09-03T14:32:13.763</cp:lastPrinted>
  <dcterms:created xsi:type="dcterms:W3CDTF">2024-09-03T06:32:13Z</dcterms:created>
  <dcterms:modified xsi:type="dcterms:W3CDTF">2024-09-03T06:32:15Z</dcterms:modified>
</cp:coreProperties>
</file>